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67" r:id="rId3"/>
    <p:sldId id="268" r:id="rId4"/>
    <p:sldId id="263" r:id="rId5"/>
    <p:sldId id="262" r:id="rId6"/>
    <p:sldId id="264" r:id="rId7"/>
    <p:sldId id="265" r:id="rId8"/>
    <p:sldId id="269" r:id="rId9"/>
    <p:sldId id="274" r:id="rId10"/>
    <p:sldId id="272" r:id="rId11"/>
    <p:sldId id="273" r:id="rId12"/>
    <p:sldId id="275" r:id="rId13"/>
    <p:sldId id="270" r:id="rId14"/>
    <p:sldId id="276" r:id="rId15"/>
    <p:sldId id="277" r:id="rId16"/>
    <p:sldId id="278" r:id="rId17"/>
    <p:sldId id="279" r:id="rId18"/>
    <p:sldId id="271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6" y="64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F900A-12A1-4E1D-B208-13DDEC8C4009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924DC-B553-4C23-939A-3F79694555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00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3C4D4CD6-7D35-4AF0-96D4-DA087A894D8E}"/>
              </a:ext>
            </a:extLst>
          </p:cNvPr>
          <p:cNvCxnSpPr>
            <a:cxnSpLocks/>
          </p:cNvCxnSpPr>
          <p:nvPr userDrawn="1"/>
        </p:nvCxnSpPr>
        <p:spPr>
          <a:xfrm>
            <a:off x="425007" y="765544"/>
            <a:ext cx="113130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A9AC75A-C76F-425F-A971-6BA1A3681538}"/>
              </a:ext>
            </a:extLst>
          </p:cNvPr>
          <p:cNvSpPr txBox="1"/>
          <p:nvPr userDrawn="1"/>
        </p:nvSpPr>
        <p:spPr>
          <a:xfrm>
            <a:off x="323112" y="185248"/>
            <a:ext cx="594387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公司介绍  </a:t>
            </a:r>
            <a:endParaRPr lang="zh-CN" altLang="en-US" sz="1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3FB0EBCB-06EA-45D4-A4F1-7D29D0BA8FF7}"/>
              </a:ext>
            </a:extLst>
          </p:cNvPr>
          <p:cNvSpPr/>
          <p:nvPr userDrawn="1"/>
        </p:nvSpPr>
        <p:spPr>
          <a:xfrm>
            <a:off x="11571473" y="342899"/>
            <a:ext cx="159487" cy="159487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52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7B6F8C80-EE44-405F-987A-B1913745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D33A0574-867B-49F5-A4CA-8C0F617A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D3225CF-1E44-4EDF-B6C2-2687CB7A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187931C-3117-4A10-9FB3-128DAFA8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333C200-0D71-4BA8-9C86-E5A165786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A7732111-651F-47D9-8045-B974FE33E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F289150-C935-4738-BC37-D625576B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D6A0659-73FB-4394-A5DA-875F299A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0E756D5-2F7B-43EB-BC3C-2100685E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8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C2E8B2-8D39-42A9-B32D-3C029AC0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31AF067D-9387-42D9-AD9B-DEE58B60F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BE7D446-0B0F-409B-802A-6A6788974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1901876-8E21-42EA-B415-18A9E01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C2D7D6-7812-4B2D-B63E-D5AF7E8B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01F919A6-2CE9-4E0A-BC5D-D35FB46B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9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CA14D78-782F-44F1-9214-885E955A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BD596C2-A0E6-4587-981F-9388A783B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CD45F9B-E58C-4677-B505-BF0541A9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79255DC-C7AE-4C3E-9724-D20BEB66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DC72AC2-7754-4ADF-8D67-55993D91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B8463F27-820E-413D-B398-67D98C564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512DD59-39DD-45AC-9CA2-4BCACFFF4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990621E-F3BF-48BF-BB84-FD46C6C4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0748D1C-34C0-4171-89DE-62BE37D5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ACF97F0-1347-443B-91A5-219E1012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3C4D4CD6-7D35-4AF0-96D4-DA087A894D8E}"/>
              </a:ext>
            </a:extLst>
          </p:cNvPr>
          <p:cNvCxnSpPr>
            <a:cxnSpLocks/>
          </p:cNvCxnSpPr>
          <p:nvPr userDrawn="1"/>
        </p:nvCxnSpPr>
        <p:spPr>
          <a:xfrm>
            <a:off x="425007" y="765544"/>
            <a:ext cx="113130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A9AC75A-C76F-425F-A971-6BA1A3681538}"/>
              </a:ext>
            </a:extLst>
          </p:cNvPr>
          <p:cNvSpPr txBox="1"/>
          <p:nvPr userDrawn="1"/>
        </p:nvSpPr>
        <p:spPr>
          <a:xfrm>
            <a:off x="323112" y="185248"/>
            <a:ext cx="594387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公司团队</a:t>
            </a:r>
            <a:endParaRPr lang="zh-CN" altLang="en-US" sz="1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3FB0EBCB-06EA-45D4-A4F1-7D29D0BA8FF7}"/>
              </a:ext>
            </a:extLst>
          </p:cNvPr>
          <p:cNvSpPr/>
          <p:nvPr userDrawn="1"/>
        </p:nvSpPr>
        <p:spPr>
          <a:xfrm>
            <a:off x="11571473" y="342899"/>
            <a:ext cx="159487" cy="159487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6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3C4D4CD6-7D35-4AF0-96D4-DA087A894D8E}"/>
              </a:ext>
            </a:extLst>
          </p:cNvPr>
          <p:cNvCxnSpPr>
            <a:cxnSpLocks/>
          </p:cNvCxnSpPr>
          <p:nvPr userDrawn="1"/>
        </p:nvCxnSpPr>
        <p:spPr>
          <a:xfrm>
            <a:off x="425007" y="765544"/>
            <a:ext cx="113130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A9AC75A-C76F-425F-A971-6BA1A3681538}"/>
              </a:ext>
            </a:extLst>
          </p:cNvPr>
          <p:cNvSpPr txBox="1"/>
          <p:nvPr userDrawn="1"/>
        </p:nvSpPr>
        <p:spPr>
          <a:xfrm>
            <a:off x="323112" y="185248"/>
            <a:ext cx="594387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公司产品</a:t>
            </a:r>
            <a:endParaRPr lang="zh-CN" altLang="en-US" sz="1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3FB0EBCB-06EA-45D4-A4F1-7D29D0BA8FF7}"/>
              </a:ext>
            </a:extLst>
          </p:cNvPr>
          <p:cNvSpPr/>
          <p:nvPr userDrawn="1"/>
        </p:nvSpPr>
        <p:spPr>
          <a:xfrm>
            <a:off x="11571473" y="342899"/>
            <a:ext cx="159487" cy="159487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50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3C4D4CD6-7D35-4AF0-96D4-DA087A894D8E}"/>
              </a:ext>
            </a:extLst>
          </p:cNvPr>
          <p:cNvCxnSpPr>
            <a:cxnSpLocks/>
          </p:cNvCxnSpPr>
          <p:nvPr userDrawn="1"/>
        </p:nvCxnSpPr>
        <p:spPr>
          <a:xfrm>
            <a:off x="425007" y="765544"/>
            <a:ext cx="113130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A9AC75A-C76F-425F-A971-6BA1A3681538}"/>
              </a:ext>
            </a:extLst>
          </p:cNvPr>
          <p:cNvSpPr txBox="1"/>
          <p:nvPr userDrawn="1"/>
        </p:nvSpPr>
        <p:spPr>
          <a:xfrm>
            <a:off x="323112" y="185248"/>
            <a:ext cx="594387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发展规划</a:t>
            </a:r>
            <a:endParaRPr lang="zh-CN" altLang="en-US" sz="1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3FB0EBCB-06EA-45D4-A4F1-7D29D0BA8FF7}"/>
              </a:ext>
            </a:extLst>
          </p:cNvPr>
          <p:cNvSpPr/>
          <p:nvPr userDrawn="1"/>
        </p:nvSpPr>
        <p:spPr>
          <a:xfrm>
            <a:off x="11571473" y="342899"/>
            <a:ext cx="159487" cy="159487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AC6E4E-FFA7-4BBB-90A1-B7237708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CE31F11-DA14-4055-8480-BFAB55194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1066817-C127-4E17-8B76-EE7571D1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991A498-3513-4B1D-A283-A191AC5D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5F47379-90CD-4C74-B939-B1033E8A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BC1267-31E0-40D1-9C3A-4520DC35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87614F2-1B4C-498C-A13B-D863527AE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EA7815D-8468-46B3-8C64-8220CD92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B1E816C-5C91-41E7-BBE4-25E5057A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9D023FA-9CD2-431E-9F23-51AA7E81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06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B0CFCC1-9943-4306-A781-3684669D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C8549AB-B6B0-4ACC-86CE-BD560AA75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B94DA85-554E-41AE-9FC6-11C848796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CD35A5D-E4F2-48A4-9D4B-8636961A9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2B3F6B4-6FF3-41EF-BAB6-10C2CC1F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3E7643D-0EF1-42E7-A06B-7D979C62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0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E647A5-9E12-44EE-AA27-A48FA7B0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010AA15-6C7C-4798-92EB-10DAE3281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9198193-9973-4559-AE02-ABB571E53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7F09975A-3883-4C2E-971F-B35F5C79F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0750C6F8-A852-421B-A4F0-EFE00F274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7812105B-EB04-4E27-AC7F-C4720899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DBB52D94-FE3F-4297-93D2-6C70236D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F8857795-FB3D-41F6-9573-B1D9A61C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8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8FCC5BD-8021-4F8D-9947-92FFEC8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2A6AB78-553E-477F-B14D-DBC92CE5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D6D0-0303-4587-986A-664D5427D29E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3AB72ED-4233-4ACC-9CB5-EBA3E83F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15818D8-ADFF-45BC-A836-7662C543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EBAE-7598-4955-8FA7-2AF1F796F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12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42AF554E-69F7-446F-80E9-60F19FFB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19DFE29-EC9A-40F1-8424-362C7E8EA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A4DA266-C7AC-4E47-AFEA-9B9A2C6A1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22B0D6D0-0303-4587-986A-664D5427D29E}" type="datetimeFigureOut">
              <a:rPr lang="zh-CN" altLang="en-US" smtClean="0"/>
              <a:pPr/>
              <a:t>2019/6/22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8F7BEAA-0D07-46AF-B72F-6E759576C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0AD39C6-C3BB-4FCD-92FE-B06B8DDCF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1E74EBAE-7598-4955-8FA7-2AF1F796F9B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93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slow" p14:dur="2500" advTm="3000">
        <p:push dir="u"/>
      </p:transition>
    </mc:Choice>
    <mc:Fallback xmlns="">
      <p:transition spd="slow" advTm="3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10B28B7-C2B1-4764-9861-334EB4F19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" r="24591"/>
          <a:stretch/>
        </p:blipFill>
        <p:spPr>
          <a:xfrm>
            <a:off x="0" y="-7944"/>
            <a:ext cx="12192000" cy="6849902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xmlns="" id="{7F093216-A46A-45E8-85C4-F93189DD44C1}"/>
              </a:ext>
            </a:extLst>
          </p:cNvPr>
          <p:cNvSpPr/>
          <p:nvPr/>
        </p:nvSpPr>
        <p:spPr>
          <a:xfrm>
            <a:off x="-2669871" y="3427135"/>
            <a:ext cx="5968354" cy="5968354"/>
          </a:xfrm>
          <a:custGeom>
            <a:avLst/>
            <a:gdLst>
              <a:gd name="connsiteX0" fmla="*/ 2893703 w 5968354"/>
              <a:gd name="connsiteY0" fmla="*/ 962382 h 5968354"/>
              <a:gd name="connsiteX1" fmla="*/ 911792 w 5968354"/>
              <a:gd name="connsiteY1" fmla="*/ 2944293 h 5968354"/>
              <a:gd name="connsiteX2" fmla="*/ 2893703 w 5968354"/>
              <a:gd name="connsiteY2" fmla="*/ 4926204 h 5968354"/>
              <a:gd name="connsiteX3" fmla="*/ 4875614 w 5968354"/>
              <a:gd name="connsiteY3" fmla="*/ 2944293 h 5968354"/>
              <a:gd name="connsiteX4" fmla="*/ 2893703 w 5968354"/>
              <a:gd name="connsiteY4" fmla="*/ 962382 h 5968354"/>
              <a:gd name="connsiteX5" fmla="*/ 2984177 w 5968354"/>
              <a:gd name="connsiteY5" fmla="*/ 0 h 5968354"/>
              <a:gd name="connsiteX6" fmla="*/ 5968354 w 5968354"/>
              <a:gd name="connsiteY6" fmla="*/ 2984177 h 5968354"/>
              <a:gd name="connsiteX7" fmla="*/ 2984177 w 5968354"/>
              <a:gd name="connsiteY7" fmla="*/ 5968354 h 5968354"/>
              <a:gd name="connsiteX8" fmla="*/ 0 w 5968354"/>
              <a:gd name="connsiteY8" fmla="*/ 2984177 h 5968354"/>
              <a:gd name="connsiteX9" fmla="*/ 2984177 w 5968354"/>
              <a:gd name="connsiteY9" fmla="*/ 0 h 596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8354" h="5968354">
                <a:moveTo>
                  <a:pt x="2893703" y="962382"/>
                </a:moveTo>
                <a:cubicBezTo>
                  <a:pt x="1799124" y="962382"/>
                  <a:pt x="911792" y="1849714"/>
                  <a:pt x="911792" y="2944293"/>
                </a:cubicBezTo>
                <a:cubicBezTo>
                  <a:pt x="911792" y="4038872"/>
                  <a:pt x="1799124" y="4926204"/>
                  <a:pt x="2893703" y="4926204"/>
                </a:cubicBezTo>
                <a:cubicBezTo>
                  <a:pt x="3988282" y="4926204"/>
                  <a:pt x="4875614" y="4038872"/>
                  <a:pt x="4875614" y="2944293"/>
                </a:cubicBezTo>
                <a:cubicBezTo>
                  <a:pt x="4875614" y="1849714"/>
                  <a:pt x="3988282" y="962382"/>
                  <a:pt x="2893703" y="962382"/>
                </a:cubicBezTo>
                <a:close/>
                <a:moveTo>
                  <a:pt x="2984177" y="0"/>
                </a:moveTo>
                <a:cubicBezTo>
                  <a:pt x="4632292" y="0"/>
                  <a:pt x="5968354" y="1336062"/>
                  <a:pt x="5968354" y="2984177"/>
                </a:cubicBezTo>
                <a:cubicBezTo>
                  <a:pt x="5968354" y="4632292"/>
                  <a:pt x="4632292" y="5968354"/>
                  <a:pt x="2984177" y="5968354"/>
                </a:cubicBezTo>
                <a:cubicBezTo>
                  <a:pt x="1336062" y="5968354"/>
                  <a:pt x="0" y="4632292"/>
                  <a:pt x="0" y="2984177"/>
                </a:cubicBezTo>
                <a:cubicBezTo>
                  <a:pt x="0" y="1336062"/>
                  <a:pt x="1336062" y="0"/>
                  <a:pt x="298417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2D550EA6-5AFC-42C4-BD9B-7FCE22506FF5}"/>
              </a:ext>
            </a:extLst>
          </p:cNvPr>
          <p:cNvGrpSpPr/>
          <p:nvPr/>
        </p:nvGrpSpPr>
        <p:grpSpPr>
          <a:xfrm>
            <a:off x="7827154" y="-1590811"/>
            <a:ext cx="3165734" cy="3165734"/>
            <a:chOff x="7176133" y="862442"/>
            <a:chExt cx="1773174" cy="177317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xmlns="" id="{22BDEE07-2A6A-442C-9319-4F4C1D61A93C}"/>
                </a:ext>
              </a:extLst>
            </p:cNvPr>
            <p:cNvSpPr/>
            <p:nvPr/>
          </p:nvSpPr>
          <p:spPr>
            <a:xfrm>
              <a:off x="7176133" y="862442"/>
              <a:ext cx="1773174" cy="17731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024EB565-5DD6-4D4A-998B-F64FEF461DEC}"/>
                </a:ext>
              </a:extLst>
            </p:cNvPr>
            <p:cNvSpPr/>
            <p:nvPr/>
          </p:nvSpPr>
          <p:spPr>
            <a:xfrm>
              <a:off x="7493225" y="1169359"/>
              <a:ext cx="1138990" cy="1138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BC93EF09-DE4F-4EED-8DA8-F07F2A0C9AB0}"/>
              </a:ext>
            </a:extLst>
          </p:cNvPr>
          <p:cNvGrpSpPr/>
          <p:nvPr/>
        </p:nvGrpSpPr>
        <p:grpSpPr>
          <a:xfrm>
            <a:off x="4996965" y="4374872"/>
            <a:ext cx="376610" cy="376801"/>
            <a:chOff x="7162843" y="7783699"/>
            <a:chExt cx="445724" cy="445950"/>
          </a:xfrm>
        </p:grpSpPr>
        <p:sp>
          <p:nvSpPr>
            <p:cNvPr id="9" name="Oval 11">
              <a:extLst>
                <a:ext uri="{FF2B5EF4-FFF2-40B4-BE49-F238E27FC236}">
                  <a16:creationId xmlns:a16="http://schemas.microsoft.com/office/drawing/2014/main" xmlns="" id="{3FB0764D-AF18-431F-B92D-6F2110F8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843" y="7783699"/>
              <a:ext cx="445724" cy="445950"/>
            </a:xfrm>
            <a:prstGeom prst="ellipse">
              <a:avLst/>
            </a:prstGeom>
            <a:solidFill>
              <a:schemeClr val="tx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xmlns="" id="{BECD3623-DD7E-48E5-89FC-C07BA926B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287" y="7893746"/>
              <a:ext cx="193752" cy="193752"/>
            </a:xfrm>
            <a:custGeom>
              <a:avLst/>
              <a:gdLst>
                <a:gd name="T0" fmla="*/ 2147483646 w 580"/>
                <a:gd name="T1" fmla="*/ 2147483646 h 581"/>
                <a:gd name="T2" fmla="*/ 2147483646 w 580"/>
                <a:gd name="T3" fmla="*/ 2147483646 h 581"/>
                <a:gd name="T4" fmla="*/ 2147483646 w 580"/>
                <a:gd name="T5" fmla="*/ 2147483646 h 581"/>
                <a:gd name="T6" fmla="*/ 2147483646 w 580"/>
                <a:gd name="T7" fmla="*/ 2147483646 h 581"/>
                <a:gd name="T8" fmla="*/ 2147483646 w 580"/>
                <a:gd name="T9" fmla="*/ 2147483646 h 581"/>
                <a:gd name="T10" fmla="*/ 2147483646 w 580"/>
                <a:gd name="T11" fmla="*/ 2147483646 h 581"/>
                <a:gd name="T12" fmla="*/ 2147483646 w 580"/>
                <a:gd name="T13" fmla="*/ 2147483646 h 581"/>
                <a:gd name="T14" fmla="*/ 2147483646 w 580"/>
                <a:gd name="T15" fmla="*/ 2147483646 h 581"/>
                <a:gd name="T16" fmla="*/ 2147483646 w 580"/>
                <a:gd name="T17" fmla="*/ 2147483646 h 581"/>
                <a:gd name="T18" fmla="*/ 2147483646 w 580"/>
                <a:gd name="T19" fmla="*/ 2147483646 h 581"/>
                <a:gd name="T20" fmla="*/ 2147483646 w 580"/>
                <a:gd name="T21" fmla="*/ 2147483646 h 581"/>
                <a:gd name="T22" fmla="*/ 2147483646 w 580"/>
                <a:gd name="T23" fmla="*/ 2147483646 h 581"/>
                <a:gd name="T24" fmla="*/ 2147483646 w 580"/>
                <a:gd name="T25" fmla="*/ 2147483646 h 581"/>
                <a:gd name="T26" fmla="*/ 2147483646 w 580"/>
                <a:gd name="T27" fmla="*/ 2147483646 h 581"/>
                <a:gd name="T28" fmla="*/ 2147483646 w 580"/>
                <a:gd name="T29" fmla="*/ 2147483646 h 581"/>
                <a:gd name="T30" fmla="*/ 2147483646 w 580"/>
                <a:gd name="T31" fmla="*/ 2147483646 h 581"/>
                <a:gd name="T32" fmla="*/ 2147483646 w 580"/>
                <a:gd name="T33" fmla="*/ 2147483646 h 581"/>
                <a:gd name="T34" fmla="*/ 2147483646 w 580"/>
                <a:gd name="T35" fmla="*/ 2147483646 h 581"/>
                <a:gd name="T36" fmla="*/ 2147483646 w 580"/>
                <a:gd name="T37" fmla="*/ 2147483646 h 581"/>
                <a:gd name="T38" fmla="*/ 2147483646 w 580"/>
                <a:gd name="T39" fmla="*/ 2147483646 h 581"/>
                <a:gd name="T40" fmla="*/ 2147483646 w 580"/>
                <a:gd name="T41" fmla="*/ 2147483646 h 581"/>
                <a:gd name="T42" fmla="*/ 2147483646 w 580"/>
                <a:gd name="T43" fmla="*/ 2147483646 h 581"/>
                <a:gd name="T44" fmla="*/ 2147483646 w 580"/>
                <a:gd name="T45" fmla="*/ 2147483646 h 581"/>
                <a:gd name="T46" fmla="*/ 2147483646 w 580"/>
                <a:gd name="T47" fmla="*/ 2147483646 h 581"/>
                <a:gd name="T48" fmla="*/ 2147483646 w 580"/>
                <a:gd name="T49" fmla="*/ 2147483646 h 581"/>
                <a:gd name="T50" fmla="*/ 2147483646 w 580"/>
                <a:gd name="T51" fmla="*/ 2147483646 h 581"/>
                <a:gd name="T52" fmla="*/ 2147483646 w 580"/>
                <a:gd name="T53" fmla="*/ 2147483646 h 581"/>
                <a:gd name="T54" fmla="*/ 2147483646 w 580"/>
                <a:gd name="T55" fmla="*/ 2147483646 h 581"/>
                <a:gd name="T56" fmla="*/ 0 w 580"/>
                <a:gd name="T57" fmla="*/ 2147483646 h 581"/>
                <a:gd name="T58" fmla="*/ 0 w 580"/>
                <a:gd name="T59" fmla="*/ 2147483646 h 581"/>
                <a:gd name="T60" fmla="*/ 2147483646 w 580"/>
                <a:gd name="T61" fmla="*/ 2147483646 h 581"/>
                <a:gd name="T62" fmla="*/ 2147483646 w 580"/>
                <a:gd name="T63" fmla="*/ 2147483646 h 581"/>
                <a:gd name="T64" fmla="*/ 2147483646 w 580"/>
                <a:gd name="T65" fmla="*/ 2147483646 h 581"/>
                <a:gd name="T66" fmla="*/ 2147483646 w 580"/>
                <a:gd name="T67" fmla="*/ 2147483646 h 58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80" h="581">
                  <a:moveTo>
                    <a:pt x="572" y="92"/>
                  </a:moveTo>
                  <a:lnTo>
                    <a:pt x="572" y="92"/>
                  </a:lnTo>
                  <a:cubicBezTo>
                    <a:pt x="509" y="149"/>
                    <a:pt x="509" y="149"/>
                    <a:pt x="509" y="149"/>
                  </a:cubicBezTo>
                  <a:cubicBezTo>
                    <a:pt x="431" y="71"/>
                    <a:pt x="431" y="71"/>
                    <a:pt x="431" y="71"/>
                  </a:cubicBezTo>
                  <a:cubicBezTo>
                    <a:pt x="488" y="7"/>
                    <a:pt x="488" y="7"/>
                    <a:pt x="488" y="7"/>
                  </a:cubicBezTo>
                  <a:cubicBezTo>
                    <a:pt x="502" y="0"/>
                    <a:pt x="516" y="0"/>
                    <a:pt x="530" y="7"/>
                  </a:cubicBezTo>
                  <a:cubicBezTo>
                    <a:pt x="572" y="50"/>
                    <a:pt x="572" y="50"/>
                    <a:pt x="572" y="50"/>
                  </a:cubicBezTo>
                  <a:cubicBezTo>
                    <a:pt x="579" y="64"/>
                    <a:pt x="579" y="78"/>
                    <a:pt x="572" y="92"/>
                  </a:cubicBezTo>
                  <a:close/>
                  <a:moveTo>
                    <a:pt x="148" y="347"/>
                  </a:moveTo>
                  <a:lnTo>
                    <a:pt x="148" y="347"/>
                  </a:lnTo>
                  <a:cubicBezTo>
                    <a:pt x="233" y="424"/>
                    <a:pt x="233" y="424"/>
                    <a:pt x="233" y="424"/>
                  </a:cubicBezTo>
                  <a:cubicBezTo>
                    <a:pt x="127" y="453"/>
                    <a:pt x="127" y="453"/>
                    <a:pt x="127" y="453"/>
                  </a:cubicBezTo>
                  <a:lnTo>
                    <a:pt x="148" y="347"/>
                  </a:lnTo>
                  <a:close/>
                  <a:moveTo>
                    <a:pt x="488" y="170"/>
                  </a:moveTo>
                  <a:lnTo>
                    <a:pt x="488" y="170"/>
                  </a:lnTo>
                  <a:cubicBezTo>
                    <a:pt x="254" y="410"/>
                    <a:pt x="254" y="410"/>
                    <a:pt x="254" y="410"/>
                  </a:cubicBezTo>
                  <a:cubicBezTo>
                    <a:pt x="169" y="325"/>
                    <a:pt x="169" y="325"/>
                    <a:pt x="169" y="325"/>
                  </a:cubicBezTo>
                  <a:cubicBezTo>
                    <a:pt x="410" y="92"/>
                    <a:pt x="410" y="92"/>
                    <a:pt x="410" y="92"/>
                  </a:cubicBezTo>
                  <a:lnTo>
                    <a:pt x="488" y="170"/>
                  </a:lnTo>
                  <a:close/>
                  <a:moveTo>
                    <a:pt x="56" y="85"/>
                  </a:moveTo>
                  <a:lnTo>
                    <a:pt x="56" y="85"/>
                  </a:lnTo>
                  <a:cubicBezTo>
                    <a:pt x="56" y="523"/>
                    <a:pt x="56" y="523"/>
                    <a:pt x="56" y="523"/>
                  </a:cubicBezTo>
                  <a:cubicBezTo>
                    <a:pt x="495" y="523"/>
                    <a:pt x="495" y="523"/>
                    <a:pt x="495" y="523"/>
                  </a:cubicBezTo>
                  <a:cubicBezTo>
                    <a:pt x="495" y="205"/>
                    <a:pt x="495" y="205"/>
                    <a:pt x="495" y="205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1" y="552"/>
                    <a:pt x="551" y="552"/>
                    <a:pt x="551" y="552"/>
                  </a:cubicBezTo>
                  <a:cubicBezTo>
                    <a:pt x="551" y="566"/>
                    <a:pt x="537" y="580"/>
                    <a:pt x="523" y="580"/>
                  </a:cubicBezTo>
                  <a:cubicBezTo>
                    <a:pt x="28" y="580"/>
                    <a:pt x="28" y="580"/>
                    <a:pt x="28" y="580"/>
                  </a:cubicBezTo>
                  <a:cubicBezTo>
                    <a:pt x="14" y="580"/>
                    <a:pt x="0" y="566"/>
                    <a:pt x="0" y="55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43"/>
                    <a:pt x="14" y="28"/>
                    <a:pt x="28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375" y="85"/>
                    <a:pt x="375" y="85"/>
                    <a:pt x="375" y="85"/>
                  </a:cubicBezTo>
                  <a:lnTo>
                    <a:pt x="56" y="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8A9F8851-D67E-443E-841D-01E3BA7A4FC7}"/>
              </a:ext>
            </a:extLst>
          </p:cNvPr>
          <p:cNvGrpSpPr/>
          <p:nvPr/>
        </p:nvGrpSpPr>
        <p:grpSpPr>
          <a:xfrm>
            <a:off x="5484372" y="4374872"/>
            <a:ext cx="376610" cy="376801"/>
            <a:chOff x="10074367" y="7784181"/>
            <a:chExt cx="445724" cy="445950"/>
          </a:xfrm>
        </p:grpSpPr>
        <p:sp>
          <p:nvSpPr>
            <p:cNvPr id="12" name="Oval 16">
              <a:extLst>
                <a:ext uri="{FF2B5EF4-FFF2-40B4-BE49-F238E27FC236}">
                  <a16:creationId xmlns:a16="http://schemas.microsoft.com/office/drawing/2014/main" xmlns="" id="{608C30A5-E1CD-450B-B49D-BCF02A950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367" y="7784181"/>
              <a:ext cx="445724" cy="4459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Freeform 92">
              <a:extLst>
                <a:ext uri="{FF2B5EF4-FFF2-40B4-BE49-F238E27FC236}">
                  <a16:creationId xmlns:a16="http://schemas.microsoft.com/office/drawing/2014/main" xmlns="" id="{47950969-14F4-4E6A-B1AB-38426699A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6534" y="7906584"/>
              <a:ext cx="202428" cy="201143"/>
            </a:xfrm>
            <a:custGeom>
              <a:avLst/>
              <a:gdLst>
                <a:gd name="T0" fmla="*/ 2147483646 w 609"/>
                <a:gd name="T1" fmla="*/ 2147483646 h 602"/>
                <a:gd name="T2" fmla="*/ 2147483646 w 609"/>
                <a:gd name="T3" fmla="*/ 2147483646 h 602"/>
                <a:gd name="T4" fmla="*/ 2147483646 w 609"/>
                <a:gd name="T5" fmla="*/ 2147483646 h 602"/>
                <a:gd name="T6" fmla="*/ 0 w 609"/>
                <a:gd name="T7" fmla="*/ 2147483646 h 602"/>
                <a:gd name="T8" fmla="*/ 0 w 609"/>
                <a:gd name="T9" fmla="*/ 2147483646 h 602"/>
                <a:gd name="T10" fmla="*/ 2147483646 w 609"/>
                <a:gd name="T11" fmla="*/ 0 h 602"/>
                <a:gd name="T12" fmla="*/ 2147483646 w 609"/>
                <a:gd name="T13" fmla="*/ 0 h 602"/>
                <a:gd name="T14" fmla="*/ 2147483646 w 609"/>
                <a:gd name="T15" fmla="*/ 2147483646 h 602"/>
                <a:gd name="T16" fmla="*/ 2147483646 w 609"/>
                <a:gd name="T17" fmla="*/ 2147483646 h 602"/>
                <a:gd name="T18" fmla="*/ 2147483646 w 609"/>
                <a:gd name="T19" fmla="*/ 2147483646 h 602"/>
                <a:gd name="T20" fmla="*/ 2147483646 w 609"/>
                <a:gd name="T21" fmla="*/ 2147483646 h 602"/>
                <a:gd name="T22" fmla="*/ 2147483646 w 609"/>
                <a:gd name="T23" fmla="*/ 2147483646 h 602"/>
                <a:gd name="T24" fmla="*/ 2147483646 w 609"/>
                <a:gd name="T25" fmla="*/ 2147483646 h 602"/>
                <a:gd name="T26" fmla="*/ 2147483646 w 609"/>
                <a:gd name="T27" fmla="*/ 2147483646 h 602"/>
                <a:gd name="T28" fmla="*/ 2147483646 w 609"/>
                <a:gd name="T29" fmla="*/ 2147483646 h 602"/>
                <a:gd name="T30" fmla="*/ 2147483646 w 609"/>
                <a:gd name="T31" fmla="*/ 2147483646 h 602"/>
                <a:gd name="T32" fmla="*/ 2147483646 w 609"/>
                <a:gd name="T33" fmla="*/ 2147483646 h 602"/>
                <a:gd name="T34" fmla="*/ 2147483646 w 609"/>
                <a:gd name="T35" fmla="*/ 2147483646 h 602"/>
                <a:gd name="T36" fmla="*/ 2147483646 w 609"/>
                <a:gd name="T37" fmla="*/ 2147483646 h 602"/>
                <a:gd name="T38" fmla="*/ 2147483646 w 609"/>
                <a:gd name="T39" fmla="*/ 2147483646 h 602"/>
                <a:gd name="T40" fmla="*/ 2147483646 w 609"/>
                <a:gd name="T41" fmla="*/ 2147483646 h 602"/>
                <a:gd name="T42" fmla="*/ 2147483646 w 609"/>
                <a:gd name="T43" fmla="*/ 2147483646 h 602"/>
                <a:gd name="T44" fmla="*/ 2147483646 w 609"/>
                <a:gd name="T45" fmla="*/ 2147483646 h 602"/>
                <a:gd name="T46" fmla="*/ 2147483646 w 609"/>
                <a:gd name="T47" fmla="*/ 2147483646 h 602"/>
                <a:gd name="T48" fmla="*/ 2147483646 w 609"/>
                <a:gd name="T49" fmla="*/ 2147483646 h 602"/>
                <a:gd name="T50" fmla="*/ 2147483646 w 609"/>
                <a:gd name="T51" fmla="*/ 2147483646 h 602"/>
                <a:gd name="T52" fmla="*/ 2147483646 w 609"/>
                <a:gd name="T53" fmla="*/ 2147483646 h 602"/>
                <a:gd name="T54" fmla="*/ 2147483646 w 609"/>
                <a:gd name="T55" fmla="*/ 2147483646 h 602"/>
                <a:gd name="T56" fmla="*/ 2147483646 w 609"/>
                <a:gd name="T57" fmla="*/ 2147483646 h 602"/>
                <a:gd name="T58" fmla="*/ 2147483646 w 609"/>
                <a:gd name="T59" fmla="*/ 2147483646 h 602"/>
                <a:gd name="T60" fmla="*/ 2147483646 w 609"/>
                <a:gd name="T61" fmla="*/ 2147483646 h 602"/>
                <a:gd name="T62" fmla="*/ 2147483646 w 609"/>
                <a:gd name="T63" fmla="*/ 2147483646 h 602"/>
                <a:gd name="T64" fmla="*/ 2147483646 w 609"/>
                <a:gd name="T65" fmla="*/ 2147483646 h 602"/>
                <a:gd name="T66" fmla="*/ 2147483646 w 609"/>
                <a:gd name="T67" fmla="*/ 2147483646 h 6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09" h="602">
                  <a:moveTo>
                    <a:pt x="580" y="601"/>
                  </a:moveTo>
                  <a:lnTo>
                    <a:pt x="580" y="601"/>
                  </a:lnTo>
                  <a:cubicBezTo>
                    <a:pt x="29" y="601"/>
                    <a:pt x="29" y="601"/>
                    <a:pt x="29" y="601"/>
                  </a:cubicBezTo>
                  <a:cubicBezTo>
                    <a:pt x="15" y="601"/>
                    <a:pt x="0" y="593"/>
                    <a:pt x="0" y="57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5" y="0"/>
                    <a:pt x="29" y="0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594" y="0"/>
                    <a:pt x="608" y="14"/>
                    <a:pt x="608" y="28"/>
                  </a:cubicBezTo>
                  <a:cubicBezTo>
                    <a:pt x="608" y="572"/>
                    <a:pt x="608" y="572"/>
                    <a:pt x="608" y="572"/>
                  </a:cubicBezTo>
                  <a:cubicBezTo>
                    <a:pt x="608" y="593"/>
                    <a:pt x="594" y="601"/>
                    <a:pt x="580" y="601"/>
                  </a:cubicBezTo>
                  <a:close/>
                  <a:moveTo>
                    <a:pt x="552" y="56"/>
                  </a:moveTo>
                  <a:lnTo>
                    <a:pt x="552" y="56"/>
                  </a:lnTo>
                  <a:cubicBezTo>
                    <a:pt x="57" y="56"/>
                    <a:pt x="57" y="56"/>
                    <a:pt x="57" y="56"/>
                  </a:cubicBezTo>
                  <a:cubicBezTo>
                    <a:pt x="57" y="544"/>
                    <a:pt x="57" y="544"/>
                    <a:pt x="57" y="544"/>
                  </a:cubicBezTo>
                  <a:cubicBezTo>
                    <a:pt x="552" y="544"/>
                    <a:pt x="552" y="544"/>
                    <a:pt x="552" y="544"/>
                  </a:cubicBezTo>
                  <a:lnTo>
                    <a:pt x="552" y="56"/>
                  </a:lnTo>
                  <a:close/>
                  <a:moveTo>
                    <a:pt x="184" y="261"/>
                  </a:moveTo>
                  <a:lnTo>
                    <a:pt x="184" y="261"/>
                  </a:lnTo>
                  <a:cubicBezTo>
                    <a:pt x="191" y="261"/>
                    <a:pt x="198" y="268"/>
                    <a:pt x="198" y="275"/>
                  </a:cubicBezTo>
                  <a:cubicBezTo>
                    <a:pt x="269" y="339"/>
                    <a:pt x="269" y="339"/>
                    <a:pt x="269" y="339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403" y="198"/>
                    <a:pt x="410" y="198"/>
                    <a:pt x="417" y="198"/>
                  </a:cubicBezTo>
                  <a:cubicBezTo>
                    <a:pt x="432" y="198"/>
                    <a:pt x="446" y="212"/>
                    <a:pt x="446" y="226"/>
                  </a:cubicBezTo>
                  <a:cubicBezTo>
                    <a:pt x="446" y="233"/>
                    <a:pt x="446" y="240"/>
                    <a:pt x="439" y="247"/>
                  </a:cubicBezTo>
                  <a:cubicBezTo>
                    <a:pt x="283" y="396"/>
                    <a:pt x="283" y="396"/>
                    <a:pt x="283" y="396"/>
                  </a:cubicBezTo>
                  <a:cubicBezTo>
                    <a:pt x="283" y="403"/>
                    <a:pt x="276" y="403"/>
                    <a:pt x="269" y="403"/>
                  </a:cubicBezTo>
                  <a:cubicBezTo>
                    <a:pt x="262" y="403"/>
                    <a:pt x="255" y="403"/>
                    <a:pt x="248" y="396"/>
                  </a:cubicBezTo>
                  <a:cubicBezTo>
                    <a:pt x="163" y="311"/>
                    <a:pt x="163" y="311"/>
                    <a:pt x="163" y="311"/>
                  </a:cubicBezTo>
                  <a:cubicBezTo>
                    <a:pt x="156" y="304"/>
                    <a:pt x="156" y="297"/>
                    <a:pt x="156" y="290"/>
                  </a:cubicBezTo>
                  <a:cubicBezTo>
                    <a:pt x="156" y="275"/>
                    <a:pt x="163" y="261"/>
                    <a:pt x="184" y="261"/>
                  </a:cubicBezTo>
                  <a:close/>
                  <a:moveTo>
                    <a:pt x="439" y="403"/>
                  </a:moveTo>
                  <a:lnTo>
                    <a:pt x="439" y="403"/>
                  </a:lnTo>
                  <a:close/>
                  <a:moveTo>
                    <a:pt x="439" y="198"/>
                  </a:moveTo>
                  <a:lnTo>
                    <a:pt x="439" y="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F2348EA8-DC27-4DBB-A52B-702143573B8E}"/>
              </a:ext>
            </a:extLst>
          </p:cNvPr>
          <p:cNvGrpSpPr/>
          <p:nvPr/>
        </p:nvGrpSpPr>
        <p:grpSpPr>
          <a:xfrm>
            <a:off x="4022151" y="4374872"/>
            <a:ext cx="376610" cy="376801"/>
            <a:chOff x="1731268" y="7660812"/>
            <a:chExt cx="445724" cy="445950"/>
          </a:xfrm>
        </p:grpSpPr>
        <p:sp>
          <p:nvSpPr>
            <p:cNvPr id="15" name="Oval 7">
              <a:extLst>
                <a:ext uri="{FF2B5EF4-FFF2-40B4-BE49-F238E27FC236}">
                  <a16:creationId xmlns:a16="http://schemas.microsoft.com/office/drawing/2014/main" xmlns="" id="{B75712B0-B88B-4683-99DC-84ECCB282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268" y="7660812"/>
              <a:ext cx="445724" cy="4459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Freeform 105">
              <a:extLst>
                <a:ext uri="{FF2B5EF4-FFF2-40B4-BE49-F238E27FC236}">
                  <a16:creationId xmlns:a16="http://schemas.microsoft.com/office/drawing/2014/main" xmlns="" id="{03A6DF00-2A4E-4B12-A65E-7AF4D1E41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044" y="7784180"/>
              <a:ext cx="201143" cy="190540"/>
            </a:xfrm>
            <a:custGeom>
              <a:avLst/>
              <a:gdLst>
                <a:gd name="T0" fmla="*/ 2147483646 w 602"/>
                <a:gd name="T1" fmla="*/ 2147483646 h 573"/>
                <a:gd name="T2" fmla="*/ 2147483646 w 602"/>
                <a:gd name="T3" fmla="*/ 2147483646 h 573"/>
                <a:gd name="T4" fmla="*/ 2147483646 w 602"/>
                <a:gd name="T5" fmla="*/ 2147483646 h 573"/>
                <a:gd name="T6" fmla="*/ 2147483646 w 602"/>
                <a:gd name="T7" fmla="*/ 2147483646 h 573"/>
                <a:gd name="T8" fmla="*/ 2147483646 w 602"/>
                <a:gd name="T9" fmla="*/ 2147483646 h 573"/>
                <a:gd name="T10" fmla="*/ 2147483646 w 602"/>
                <a:gd name="T11" fmla="*/ 2147483646 h 573"/>
                <a:gd name="T12" fmla="*/ 2147483646 w 602"/>
                <a:gd name="T13" fmla="*/ 2147483646 h 573"/>
                <a:gd name="T14" fmla="*/ 2147483646 w 602"/>
                <a:gd name="T15" fmla="*/ 2147483646 h 573"/>
                <a:gd name="T16" fmla="*/ 2147483646 w 602"/>
                <a:gd name="T17" fmla="*/ 2147483646 h 573"/>
                <a:gd name="T18" fmla="*/ 2147483646 w 602"/>
                <a:gd name="T19" fmla="*/ 2147483646 h 573"/>
                <a:gd name="T20" fmla="*/ 2147483646 w 602"/>
                <a:gd name="T21" fmla="*/ 2147483646 h 573"/>
                <a:gd name="T22" fmla="*/ 2147483646 w 602"/>
                <a:gd name="T23" fmla="*/ 2147483646 h 573"/>
                <a:gd name="T24" fmla="*/ 0 w 602"/>
                <a:gd name="T25" fmla="*/ 2147483646 h 573"/>
                <a:gd name="T26" fmla="*/ 2147483646 w 602"/>
                <a:gd name="T27" fmla="*/ 2147483646 h 573"/>
                <a:gd name="T28" fmla="*/ 2147483646 w 602"/>
                <a:gd name="T29" fmla="*/ 2147483646 h 573"/>
                <a:gd name="T30" fmla="*/ 2147483646 w 602"/>
                <a:gd name="T31" fmla="*/ 0 h 573"/>
                <a:gd name="T32" fmla="*/ 2147483646 w 602"/>
                <a:gd name="T33" fmla="*/ 0 h 573"/>
                <a:gd name="T34" fmla="*/ 2147483646 w 602"/>
                <a:gd name="T35" fmla="*/ 0 h 573"/>
                <a:gd name="T36" fmla="*/ 2147483646 w 602"/>
                <a:gd name="T37" fmla="*/ 0 h 573"/>
                <a:gd name="T38" fmla="*/ 2147483646 w 602"/>
                <a:gd name="T39" fmla="*/ 0 h 573"/>
                <a:gd name="T40" fmla="*/ 2147483646 w 602"/>
                <a:gd name="T41" fmla="*/ 0 h 573"/>
                <a:gd name="T42" fmla="*/ 2147483646 w 602"/>
                <a:gd name="T43" fmla="*/ 0 h 573"/>
                <a:gd name="T44" fmla="*/ 2147483646 w 602"/>
                <a:gd name="T45" fmla="*/ 0 h 573"/>
                <a:gd name="T46" fmla="*/ 2147483646 w 602"/>
                <a:gd name="T47" fmla="*/ 2147483646 h 573"/>
                <a:gd name="T48" fmla="*/ 2147483646 w 602"/>
                <a:gd name="T49" fmla="*/ 2147483646 h 573"/>
                <a:gd name="T50" fmla="*/ 2147483646 w 602"/>
                <a:gd name="T51" fmla="*/ 2147483646 h 573"/>
                <a:gd name="T52" fmla="*/ 2147483646 w 602"/>
                <a:gd name="T53" fmla="*/ 2147483646 h 573"/>
                <a:gd name="T54" fmla="*/ 2147483646 w 602"/>
                <a:gd name="T55" fmla="*/ 2147483646 h 573"/>
                <a:gd name="T56" fmla="*/ 2147483646 w 602"/>
                <a:gd name="T57" fmla="*/ 2147483646 h 573"/>
                <a:gd name="T58" fmla="*/ 2147483646 w 602"/>
                <a:gd name="T59" fmla="*/ 2147483646 h 573"/>
                <a:gd name="T60" fmla="*/ 2147483646 w 602"/>
                <a:gd name="T61" fmla="*/ 2147483646 h 573"/>
                <a:gd name="T62" fmla="*/ 2147483646 w 602"/>
                <a:gd name="T63" fmla="*/ 2147483646 h 573"/>
                <a:gd name="T64" fmla="*/ 2147483646 w 602"/>
                <a:gd name="T65" fmla="*/ 2147483646 h 573"/>
                <a:gd name="T66" fmla="*/ 2147483646 w 602"/>
                <a:gd name="T67" fmla="*/ 2147483646 h 573"/>
                <a:gd name="T68" fmla="*/ 2147483646 w 602"/>
                <a:gd name="T69" fmla="*/ 2147483646 h 573"/>
                <a:gd name="T70" fmla="*/ 2147483646 w 602"/>
                <a:gd name="T71" fmla="*/ 2147483646 h 573"/>
                <a:gd name="T72" fmla="*/ 2147483646 w 602"/>
                <a:gd name="T73" fmla="*/ 2147483646 h 573"/>
                <a:gd name="T74" fmla="*/ 2147483646 w 602"/>
                <a:gd name="T75" fmla="*/ 2147483646 h 573"/>
                <a:gd name="T76" fmla="*/ 2147483646 w 602"/>
                <a:gd name="T77" fmla="*/ 2147483646 h 573"/>
                <a:gd name="T78" fmla="*/ 2147483646 w 602"/>
                <a:gd name="T79" fmla="*/ 2147483646 h 573"/>
                <a:gd name="T80" fmla="*/ 2147483646 w 602"/>
                <a:gd name="T81" fmla="*/ 2147483646 h 573"/>
                <a:gd name="T82" fmla="*/ 2147483646 w 602"/>
                <a:gd name="T83" fmla="*/ 2147483646 h 573"/>
                <a:gd name="T84" fmla="*/ 2147483646 w 602"/>
                <a:gd name="T85" fmla="*/ 2147483646 h 573"/>
                <a:gd name="T86" fmla="*/ 2147483646 w 602"/>
                <a:gd name="T87" fmla="*/ 2147483646 h 573"/>
                <a:gd name="T88" fmla="*/ 2147483646 w 602"/>
                <a:gd name="T89" fmla="*/ 2147483646 h 573"/>
                <a:gd name="T90" fmla="*/ 2147483646 w 602"/>
                <a:gd name="T91" fmla="*/ 2147483646 h 573"/>
                <a:gd name="T92" fmla="*/ 2147483646 w 602"/>
                <a:gd name="T93" fmla="*/ 2147483646 h 573"/>
                <a:gd name="T94" fmla="*/ 2147483646 w 602"/>
                <a:gd name="T95" fmla="*/ 2147483646 h 573"/>
                <a:gd name="T96" fmla="*/ 2147483646 w 602"/>
                <a:gd name="T97" fmla="*/ 2147483646 h 573"/>
                <a:gd name="T98" fmla="*/ 2147483646 w 602"/>
                <a:gd name="T99" fmla="*/ 2147483646 h 573"/>
                <a:gd name="T100" fmla="*/ 2147483646 w 602"/>
                <a:gd name="T101" fmla="*/ 2147483646 h 573"/>
                <a:gd name="T102" fmla="*/ 2147483646 w 602"/>
                <a:gd name="T103" fmla="*/ 2147483646 h 573"/>
                <a:gd name="T104" fmla="*/ 2147483646 w 602"/>
                <a:gd name="T105" fmla="*/ 2147483646 h 573"/>
                <a:gd name="T106" fmla="*/ 2147483646 w 602"/>
                <a:gd name="T107" fmla="*/ 2147483646 h 573"/>
                <a:gd name="T108" fmla="*/ 2147483646 w 602"/>
                <a:gd name="T109" fmla="*/ 2147483646 h 573"/>
                <a:gd name="T110" fmla="*/ 2147483646 w 602"/>
                <a:gd name="T111" fmla="*/ 2147483646 h 57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02" h="573">
                  <a:moveTo>
                    <a:pt x="601" y="304"/>
                  </a:moveTo>
                  <a:lnTo>
                    <a:pt x="601" y="304"/>
                  </a:lnTo>
                  <a:cubicBezTo>
                    <a:pt x="601" y="318"/>
                    <a:pt x="594" y="332"/>
                    <a:pt x="573" y="332"/>
                  </a:cubicBezTo>
                  <a:cubicBezTo>
                    <a:pt x="566" y="332"/>
                    <a:pt x="559" y="325"/>
                    <a:pt x="559" y="325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50" y="325"/>
                    <a:pt x="50" y="325"/>
                    <a:pt x="50" y="325"/>
                  </a:cubicBezTo>
                  <a:cubicBezTo>
                    <a:pt x="43" y="325"/>
                    <a:pt x="36" y="332"/>
                    <a:pt x="29" y="332"/>
                  </a:cubicBezTo>
                  <a:cubicBezTo>
                    <a:pt x="15" y="332"/>
                    <a:pt x="0" y="318"/>
                    <a:pt x="0" y="304"/>
                  </a:cubicBezTo>
                  <a:cubicBezTo>
                    <a:pt x="0" y="297"/>
                    <a:pt x="0" y="289"/>
                    <a:pt x="7" y="282"/>
                  </a:cubicBezTo>
                  <a:cubicBezTo>
                    <a:pt x="283" y="7"/>
                    <a:pt x="283" y="7"/>
                    <a:pt x="283" y="7"/>
                  </a:cubicBezTo>
                  <a:cubicBezTo>
                    <a:pt x="290" y="0"/>
                    <a:pt x="297" y="0"/>
                    <a:pt x="304" y="0"/>
                  </a:cubicBezTo>
                  <a:cubicBezTo>
                    <a:pt x="311" y="0"/>
                    <a:pt x="318" y="7"/>
                    <a:pt x="325" y="7"/>
                  </a:cubicBezTo>
                  <a:cubicBezTo>
                    <a:pt x="431" y="120"/>
                    <a:pt x="431" y="120"/>
                    <a:pt x="431" y="120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1" y="78"/>
                    <a:pt x="446" y="63"/>
                    <a:pt x="460" y="63"/>
                  </a:cubicBezTo>
                  <a:cubicBezTo>
                    <a:pt x="481" y="63"/>
                    <a:pt x="488" y="78"/>
                    <a:pt x="488" y="92"/>
                  </a:cubicBezTo>
                  <a:cubicBezTo>
                    <a:pt x="488" y="176"/>
                    <a:pt x="488" y="176"/>
                    <a:pt x="488" y="176"/>
                  </a:cubicBezTo>
                  <a:cubicBezTo>
                    <a:pt x="594" y="282"/>
                    <a:pt x="594" y="282"/>
                    <a:pt x="594" y="282"/>
                  </a:cubicBezTo>
                  <a:cubicBezTo>
                    <a:pt x="601" y="289"/>
                    <a:pt x="601" y="297"/>
                    <a:pt x="601" y="304"/>
                  </a:cubicBezTo>
                  <a:close/>
                  <a:moveTo>
                    <a:pt x="544" y="346"/>
                  </a:moveTo>
                  <a:lnTo>
                    <a:pt x="544" y="346"/>
                  </a:lnTo>
                  <a:cubicBezTo>
                    <a:pt x="544" y="431"/>
                    <a:pt x="544" y="431"/>
                    <a:pt x="544" y="431"/>
                  </a:cubicBezTo>
                  <a:cubicBezTo>
                    <a:pt x="544" y="473"/>
                    <a:pt x="544" y="473"/>
                    <a:pt x="544" y="473"/>
                  </a:cubicBezTo>
                  <a:cubicBezTo>
                    <a:pt x="544" y="544"/>
                    <a:pt x="544" y="544"/>
                    <a:pt x="544" y="544"/>
                  </a:cubicBezTo>
                  <a:cubicBezTo>
                    <a:pt x="544" y="565"/>
                    <a:pt x="537" y="572"/>
                    <a:pt x="516" y="572"/>
                  </a:cubicBezTo>
                  <a:cubicBezTo>
                    <a:pt x="460" y="572"/>
                    <a:pt x="460" y="572"/>
                    <a:pt x="460" y="572"/>
                  </a:cubicBezTo>
                  <a:cubicBezTo>
                    <a:pt x="460" y="346"/>
                    <a:pt x="460" y="346"/>
                    <a:pt x="460" y="346"/>
                  </a:cubicBezTo>
                  <a:cubicBezTo>
                    <a:pt x="347" y="346"/>
                    <a:pt x="347" y="346"/>
                    <a:pt x="347" y="346"/>
                  </a:cubicBezTo>
                  <a:cubicBezTo>
                    <a:pt x="347" y="572"/>
                    <a:pt x="347" y="572"/>
                    <a:pt x="347" y="572"/>
                  </a:cubicBezTo>
                  <a:cubicBezTo>
                    <a:pt x="85" y="572"/>
                    <a:pt x="85" y="572"/>
                    <a:pt x="85" y="572"/>
                  </a:cubicBezTo>
                  <a:cubicBezTo>
                    <a:pt x="71" y="572"/>
                    <a:pt x="57" y="565"/>
                    <a:pt x="57" y="544"/>
                  </a:cubicBezTo>
                  <a:cubicBezTo>
                    <a:pt x="57" y="473"/>
                    <a:pt x="57" y="473"/>
                    <a:pt x="57" y="473"/>
                  </a:cubicBezTo>
                  <a:cubicBezTo>
                    <a:pt x="57" y="431"/>
                    <a:pt x="57" y="431"/>
                    <a:pt x="57" y="431"/>
                  </a:cubicBezTo>
                  <a:cubicBezTo>
                    <a:pt x="57" y="346"/>
                    <a:pt x="57" y="346"/>
                    <a:pt x="57" y="346"/>
                  </a:cubicBezTo>
                  <a:cubicBezTo>
                    <a:pt x="304" y="106"/>
                    <a:pt x="304" y="106"/>
                    <a:pt x="304" y="106"/>
                  </a:cubicBezTo>
                  <a:lnTo>
                    <a:pt x="544" y="346"/>
                  </a:lnTo>
                  <a:close/>
                  <a:moveTo>
                    <a:pt x="255" y="346"/>
                  </a:moveTo>
                  <a:lnTo>
                    <a:pt x="255" y="346"/>
                  </a:lnTo>
                  <a:cubicBezTo>
                    <a:pt x="142" y="346"/>
                    <a:pt x="142" y="346"/>
                    <a:pt x="142" y="346"/>
                  </a:cubicBezTo>
                  <a:cubicBezTo>
                    <a:pt x="142" y="459"/>
                    <a:pt x="142" y="459"/>
                    <a:pt x="142" y="459"/>
                  </a:cubicBezTo>
                  <a:cubicBezTo>
                    <a:pt x="255" y="459"/>
                    <a:pt x="255" y="459"/>
                    <a:pt x="255" y="459"/>
                  </a:cubicBezTo>
                  <a:lnTo>
                    <a:pt x="255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2AA22272-6D22-47C2-9B1A-959056C0C6FB}"/>
              </a:ext>
            </a:extLst>
          </p:cNvPr>
          <p:cNvGrpSpPr/>
          <p:nvPr/>
        </p:nvGrpSpPr>
        <p:grpSpPr>
          <a:xfrm>
            <a:off x="4509558" y="4374872"/>
            <a:ext cx="376610" cy="376801"/>
            <a:chOff x="4678933" y="7783699"/>
            <a:chExt cx="445724" cy="445950"/>
          </a:xfrm>
        </p:grpSpPr>
        <p:sp>
          <p:nvSpPr>
            <p:cNvPr id="18" name="Oval 9">
              <a:extLst>
                <a:ext uri="{FF2B5EF4-FFF2-40B4-BE49-F238E27FC236}">
                  <a16:creationId xmlns:a16="http://schemas.microsoft.com/office/drawing/2014/main" xmlns="" id="{10241EF2-8B19-4EE3-948C-9645E69DF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933" y="7783699"/>
              <a:ext cx="445724" cy="4459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xmlns="" id="{D329B3AF-A253-49D2-AB2F-9D1B8945C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063" y="7911244"/>
              <a:ext cx="200822" cy="181864"/>
            </a:xfrm>
            <a:custGeom>
              <a:avLst/>
              <a:gdLst>
                <a:gd name="T0" fmla="*/ 2147483646 w 602"/>
                <a:gd name="T1" fmla="*/ 2147483646 h 545"/>
                <a:gd name="T2" fmla="*/ 2147483646 w 602"/>
                <a:gd name="T3" fmla="*/ 2147483646 h 545"/>
                <a:gd name="T4" fmla="*/ 2147483646 w 602"/>
                <a:gd name="T5" fmla="*/ 2147483646 h 545"/>
                <a:gd name="T6" fmla="*/ 2147483646 w 602"/>
                <a:gd name="T7" fmla="*/ 2147483646 h 545"/>
                <a:gd name="T8" fmla="*/ 2147483646 w 602"/>
                <a:gd name="T9" fmla="*/ 2147483646 h 545"/>
                <a:gd name="T10" fmla="*/ 2147483646 w 602"/>
                <a:gd name="T11" fmla="*/ 2147483646 h 545"/>
                <a:gd name="T12" fmla="*/ 2147483646 w 602"/>
                <a:gd name="T13" fmla="*/ 2147483646 h 545"/>
                <a:gd name="T14" fmla="*/ 2147483646 w 602"/>
                <a:gd name="T15" fmla="*/ 2147483646 h 545"/>
                <a:gd name="T16" fmla="*/ 2147483646 w 602"/>
                <a:gd name="T17" fmla="*/ 2147483646 h 545"/>
                <a:gd name="T18" fmla="*/ 2147483646 w 602"/>
                <a:gd name="T19" fmla="*/ 2147483646 h 545"/>
                <a:gd name="T20" fmla="*/ 2147483646 w 602"/>
                <a:gd name="T21" fmla="*/ 2147483646 h 545"/>
                <a:gd name="T22" fmla="*/ 2147483646 w 602"/>
                <a:gd name="T23" fmla="*/ 2147483646 h 545"/>
                <a:gd name="T24" fmla="*/ 2147483646 w 602"/>
                <a:gd name="T25" fmla="*/ 2147483646 h 545"/>
                <a:gd name="T26" fmla="*/ 2147483646 w 602"/>
                <a:gd name="T27" fmla="*/ 2147483646 h 545"/>
                <a:gd name="T28" fmla="*/ 2147483646 w 602"/>
                <a:gd name="T29" fmla="*/ 2147483646 h 545"/>
                <a:gd name="T30" fmla="*/ 2147483646 w 602"/>
                <a:gd name="T31" fmla="*/ 2147483646 h 545"/>
                <a:gd name="T32" fmla="*/ 2147483646 w 602"/>
                <a:gd name="T33" fmla="*/ 2147483646 h 545"/>
                <a:gd name="T34" fmla="*/ 2147483646 w 602"/>
                <a:gd name="T35" fmla="*/ 0 h 545"/>
                <a:gd name="T36" fmla="*/ 2147483646 w 602"/>
                <a:gd name="T37" fmla="*/ 2147483646 h 545"/>
                <a:gd name="T38" fmla="*/ 2147483646 w 602"/>
                <a:gd name="T39" fmla="*/ 2147483646 h 545"/>
                <a:gd name="T40" fmla="*/ 2147483646 w 602"/>
                <a:gd name="T41" fmla="*/ 2147483646 h 545"/>
                <a:gd name="T42" fmla="*/ 2147483646 w 602"/>
                <a:gd name="T43" fmla="*/ 2147483646 h 545"/>
                <a:gd name="T44" fmla="*/ 2147483646 w 602"/>
                <a:gd name="T45" fmla="*/ 2147483646 h 545"/>
                <a:gd name="T46" fmla="*/ 2147483646 w 602"/>
                <a:gd name="T47" fmla="*/ 2147483646 h 545"/>
                <a:gd name="T48" fmla="*/ 2147483646 w 602"/>
                <a:gd name="T49" fmla="*/ 2147483646 h 545"/>
                <a:gd name="T50" fmla="*/ 2147483646 w 602"/>
                <a:gd name="T51" fmla="*/ 2147483646 h 545"/>
                <a:gd name="T52" fmla="*/ 2147483646 w 602"/>
                <a:gd name="T53" fmla="*/ 2147483646 h 545"/>
                <a:gd name="T54" fmla="*/ 2147483646 w 602"/>
                <a:gd name="T55" fmla="*/ 2147483646 h 545"/>
                <a:gd name="T56" fmla="*/ 0 w 602"/>
                <a:gd name="T57" fmla="*/ 2147483646 h 545"/>
                <a:gd name="T58" fmla="*/ 0 w 602"/>
                <a:gd name="T59" fmla="*/ 2147483646 h 545"/>
                <a:gd name="T60" fmla="*/ 0 w 602"/>
                <a:gd name="T61" fmla="*/ 2147483646 h 545"/>
                <a:gd name="T62" fmla="*/ 0 w 602"/>
                <a:gd name="T63" fmla="*/ 2147483646 h 545"/>
                <a:gd name="T64" fmla="*/ 0 w 602"/>
                <a:gd name="T65" fmla="*/ 2147483646 h 545"/>
                <a:gd name="T66" fmla="*/ 2147483646 w 602"/>
                <a:gd name="T67" fmla="*/ 2147483646 h 545"/>
                <a:gd name="T68" fmla="*/ 2147483646 w 602"/>
                <a:gd name="T69" fmla="*/ 2147483646 h 545"/>
                <a:gd name="T70" fmla="*/ 2147483646 w 602"/>
                <a:gd name="T71" fmla="*/ 2147483646 h 545"/>
                <a:gd name="T72" fmla="*/ 2147483646 w 602"/>
                <a:gd name="T73" fmla="*/ 2147483646 h 545"/>
                <a:gd name="T74" fmla="*/ 2147483646 w 602"/>
                <a:gd name="T75" fmla="*/ 2147483646 h 545"/>
                <a:gd name="T76" fmla="*/ 2147483646 w 602"/>
                <a:gd name="T77" fmla="*/ 2147483646 h 545"/>
                <a:gd name="T78" fmla="*/ 0 w 602"/>
                <a:gd name="T79" fmla="*/ 2147483646 h 54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2" h="545">
                  <a:moveTo>
                    <a:pt x="573" y="544"/>
                  </a:moveTo>
                  <a:lnTo>
                    <a:pt x="573" y="544"/>
                  </a:lnTo>
                  <a:cubicBezTo>
                    <a:pt x="523" y="544"/>
                    <a:pt x="523" y="544"/>
                    <a:pt x="523" y="544"/>
                  </a:cubicBezTo>
                  <a:cubicBezTo>
                    <a:pt x="523" y="318"/>
                    <a:pt x="523" y="318"/>
                    <a:pt x="523" y="318"/>
                  </a:cubicBezTo>
                  <a:cubicBezTo>
                    <a:pt x="523" y="141"/>
                    <a:pt x="523" y="141"/>
                    <a:pt x="523" y="141"/>
                  </a:cubicBezTo>
                  <a:cubicBezTo>
                    <a:pt x="573" y="141"/>
                    <a:pt x="573" y="141"/>
                    <a:pt x="573" y="141"/>
                  </a:cubicBezTo>
                  <a:cubicBezTo>
                    <a:pt x="587" y="141"/>
                    <a:pt x="601" y="148"/>
                    <a:pt x="601" y="170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459"/>
                    <a:pt x="601" y="459"/>
                    <a:pt x="601" y="459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601" y="530"/>
                    <a:pt x="587" y="544"/>
                    <a:pt x="573" y="544"/>
                  </a:cubicBezTo>
                  <a:close/>
                  <a:moveTo>
                    <a:pt x="99" y="544"/>
                  </a:moveTo>
                  <a:lnTo>
                    <a:pt x="99" y="544"/>
                  </a:lnTo>
                  <a:cubicBezTo>
                    <a:pt x="99" y="318"/>
                    <a:pt x="99" y="318"/>
                    <a:pt x="99" y="318"/>
                  </a:cubicBezTo>
                  <a:cubicBezTo>
                    <a:pt x="99" y="311"/>
                    <a:pt x="99" y="311"/>
                    <a:pt x="99" y="311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6" y="64"/>
                    <a:pt x="219" y="0"/>
                    <a:pt x="297" y="0"/>
                  </a:cubicBezTo>
                  <a:cubicBezTo>
                    <a:pt x="375" y="0"/>
                    <a:pt x="438" y="64"/>
                    <a:pt x="438" y="141"/>
                  </a:cubicBezTo>
                  <a:cubicBezTo>
                    <a:pt x="495" y="141"/>
                    <a:pt x="495" y="141"/>
                    <a:pt x="495" y="141"/>
                  </a:cubicBezTo>
                  <a:cubicBezTo>
                    <a:pt x="495" y="318"/>
                    <a:pt x="495" y="318"/>
                    <a:pt x="495" y="318"/>
                  </a:cubicBezTo>
                  <a:cubicBezTo>
                    <a:pt x="495" y="544"/>
                    <a:pt x="495" y="544"/>
                    <a:pt x="495" y="544"/>
                  </a:cubicBezTo>
                  <a:lnTo>
                    <a:pt x="99" y="544"/>
                  </a:ln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255" y="57"/>
                    <a:pt x="212" y="92"/>
                    <a:pt x="212" y="141"/>
                  </a:cubicBezTo>
                  <a:cubicBezTo>
                    <a:pt x="382" y="141"/>
                    <a:pt x="382" y="141"/>
                    <a:pt x="382" y="141"/>
                  </a:cubicBezTo>
                  <a:cubicBezTo>
                    <a:pt x="382" y="92"/>
                    <a:pt x="347" y="57"/>
                    <a:pt x="297" y="57"/>
                  </a:cubicBezTo>
                  <a:close/>
                  <a:moveTo>
                    <a:pt x="0" y="516"/>
                  </a:moveTo>
                  <a:lnTo>
                    <a:pt x="0" y="516"/>
                  </a:lnTo>
                  <a:cubicBezTo>
                    <a:pt x="0" y="459"/>
                    <a:pt x="0" y="459"/>
                    <a:pt x="0" y="459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48"/>
                    <a:pt x="7" y="141"/>
                    <a:pt x="29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1" y="311"/>
                    <a:pt x="71" y="311"/>
                    <a:pt x="71" y="311"/>
                  </a:cubicBezTo>
                  <a:cubicBezTo>
                    <a:pt x="71" y="318"/>
                    <a:pt x="71" y="318"/>
                    <a:pt x="71" y="318"/>
                  </a:cubicBezTo>
                  <a:cubicBezTo>
                    <a:pt x="71" y="544"/>
                    <a:pt x="71" y="544"/>
                    <a:pt x="71" y="544"/>
                  </a:cubicBezTo>
                  <a:cubicBezTo>
                    <a:pt x="29" y="544"/>
                    <a:pt x="29" y="544"/>
                    <a:pt x="29" y="544"/>
                  </a:cubicBezTo>
                  <a:cubicBezTo>
                    <a:pt x="7" y="544"/>
                    <a:pt x="0" y="530"/>
                    <a:pt x="0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46A99514-7D9E-4690-8F09-221B3C329F15}"/>
              </a:ext>
            </a:extLst>
          </p:cNvPr>
          <p:cNvSpPr txBox="1"/>
          <p:nvPr/>
        </p:nvSpPr>
        <p:spPr>
          <a:xfrm>
            <a:off x="3922775" y="3791932"/>
            <a:ext cx="6689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工作汇报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工作总结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年中总结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商务汇演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述职演讲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xmlns="" id="{FA5BE851-A33A-40B3-94CE-BDE450773DF0}"/>
              </a:ext>
            </a:extLst>
          </p:cNvPr>
          <p:cNvSpPr txBox="1"/>
          <p:nvPr/>
        </p:nvSpPr>
        <p:spPr>
          <a:xfrm>
            <a:off x="3884676" y="3039478"/>
            <a:ext cx="5936338" cy="650111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700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电子科技大学商业计划书</a:t>
            </a:r>
            <a:endParaRPr lang="zh-CN" altLang="en-US" sz="3600" b="1" kern="1700" dirty="0">
              <a:latin typeface="黑体" panose="02010609060101010101" pitchFamily="49" charset="-122"/>
              <a:ea typeface="黑体" panose="02010609060101010101" pitchFamily="49" charset="-122"/>
              <a:sym typeface="微软雅黑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75" y="1184437"/>
            <a:ext cx="1712249" cy="17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EC43A4B-47C3-4AD5-A202-A86E77649092}"/>
              </a:ext>
            </a:extLst>
          </p:cNvPr>
          <p:cNvSpPr/>
          <p:nvPr/>
        </p:nvSpPr>
        <p:spPr>
          <a:xfrm>
            <a:off x="935341" y="1940274"/>
            <a:ext cx="1291852" cy="129185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29F625B-DDD4-444C-8B76-D9648AC00937}"/>
              </a:ext>
            </a:extLst>
          </p:cNvPr>
          <p:cNvSpPr/>
          <p:nvPr/>
        </p:nvSpPr>
        <p:spPr>
          <a:xfrm>
            <a:off x="6469773" y="1940274"/>
            <a:ext cx="1291852" cy="12918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CCBF6E4-AFE8-4F86-A870-721091066FE2}"/>
              </a:ext>
            </a:extLst>
          </p:cNvPr>
          <p:cNvSpPr/>
          <p:nvPr/>
        </p:nvSpPr>
        <p:spPr>
          <a:xfrm>
            <a:off x="6469773" y="4234370"/>
            <a:ext cx="1291852" cy="129185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B9B42D9-1EE3-49D3-843F-2B256F68CEB2}"/>
              </a:ext>
            </a:extLst>
          </p:cNvPr>
          <p:cNvSpPr/>
          <p:nvPr/>
        </p:nvSpPr>
        <p:spPr>
          <a:xfrm>
            <a:off x="935341" y="4234370"/>
            <a:ext cx="1291852" cy="12918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xmlns="" id="{0773DC08-2DD3-47D2-9474-AC7EE95B7D5A}"/>
              </a:ext>
            </a:extLst>
          </p:cNvPr>
          <p:cNvGrpSpPr/>
          <p:nvPr/>
        </p:nvGrpSpPr>
        <p:grpSpPr>
          <a:xfrm>
            <a:off x="2282163" y="2111210"/>
            <a:ext cx="3467209" cy="908923"/>
            <a:chOff x="3023011" y="1887839"/>
            <a:chExt cx="2138289" cy="1072002"/>
          </a:xfrm>
        </p:grpSpPr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xmlns="" id="{C9AF9E97-7B20-4887-990F-896B905A69A0}"/>
                </a:ext>
              </a:extLst>
            </p:cNvPr>
            <p:cNvSpPr txBox="1"/>
            <p:nvPr/>
          </p:nvSpPr>
          <p:spPr>
            <a:xfrm>
              <a:off x="3023011" y="1887839"/>
              <a:ext cx="873132" cy="399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输入您的标题</a:t>
              </a:r>
              <a:endParaRPr lang="en-GB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xmlns="" id="{5CFB5230-0303-4E48-9154-A2AC49798E32}"/>
                </a:ext>
              </a:extLst>
            </p:cNvPr>
            <p:cNvSpPr/>
            <p:nvPr/>
          </p:nvSpPr>
          <p:spPr>
            <a:xfrm>
              <a:off x="3023011" y="2342745"/>
              <a:ext cx="2138289" cy="61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在此输入关于此标题或图形的文字描述内容或者相关的数据。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1B252E13-D0AF-4802-B657-B17D324B9FF8}"/>
              </a:ext>
            </a:extLst>
          </p:cNvPr>
          <p:cNvSpPr txBox="1"/>
          <p:nvPr/>
        </p:nvSpPr>
        <p:spPr>
          <a:xfrm>
            <a:off x="7982002" y="211121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输入您的标题</a:t>
            </a:r>
            <a:endParaRPr lang="en-GB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xmlns="" id="{2BA499E8-5148-4180-8626-871FD19F598D}"/>
              </a:ext>
            </a:extLst>
          </p:cNvPr>
          <p:cNvSpPr/>
          <p:nvPr/>
        </p:nvSpPr>
        <p:spPr>
          <a:xfrm>
            <a:off x="7982002" y="2496913"/>
            <a:ext cx="3467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xmlns="" id="{AF9F96BC-03ED-4E2B-A143-CA0DE0ED89A7}"/>
              </a:ext>
            </a:extLst>
          </p:cNvPr>
          <p:cNvSpPr txBox="1"/>
          <p:nvPr/>
        </p:nvSpPr>
        <p:spPr>
          <a:xfrm>
            <a:off x="2300989" y="440530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输入您的标题</a:t>
            </a:r>
            <a:endParaRPr lang="en-GB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xmlns="" id="{BA286395-CD3B-46D1-8D45-2B63E50DB6D7}"/>
              </a:ext>
            </a:extLst>
          </p:cNvPr>
          <p:cNvSpPr/>
          <p:nvPr/>
        </p:nvSpPr>
        <p:spPr>
          <a:xfrm>
            <a:off x="2282164" y="4791010"/>
            <a:ext cx="3467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xmlns="" id="{880742F2-CCF2-450A-BED8-0ED788798FEB}"/>
              </a:ext>
            </a:extLst>
          </p:cNvPr>
          <p:cNvSpPr txBox="1"/>
          <p:nvPr/>
        </p:nvSpPr>
        <p:spPr>
          <a:xfrm>
            <a:off x="7982002" y="44053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输入您的标题</a:t>
            </a:r>
            <a:endParaRPr lang="en-GB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xmlns="" id="{72DBBADC-6719-4DAA-9287-B25583D599AB}"/>
              </a:ext>
            </a:extLst>
          </p:cNvPr>
          <p:cNvSpPr/>
          <p:nvPr/>
        </p:nvSpPr>
        <p:spPr>
          <a:xfrm>
            <a:off x="7982002" y="4791009"/>
            <a:ext cx="3467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KSO_Shape">
            <a:extLst>
              <a:ext uri="{FF2B5EF4-FFF2-40B4-BE49-F238E27FC236}">
                <a16:creationId xmlns:a16="http://schemas.microsoft.com/office/drawing/2014/main" xmlns="" id="{DCA617D7-6F7E-4315-B243-C0F65DD1008D}"/>
              </a:ext>
            </a:extLst>
          </p:cNvPr>
          <p:cNvSpPr>
            <a:spLocks/>
          </p:cNvSpPr>
          <p:nvPr/>
        </p:nvSpPr>
        <p:spPr bwMode="auto">
          <a:xfrm>
            <a:off x="6756514" y="2130573"/>
            <a:ext cx="718372" cy="911252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KSO_Shape">
            <a:extLst>
              <a:ext uri="{FF2B5EF4-FFF2-40B4-BE49-F238E27FC236}">
                <a16:creationId xmlns:a16="http://schemas.microsoft.com/office/drawing/2014/main" xmlns="" id="{A960661C-07F3-4E33-BFD7-B430FE8F83AF}"/>
              </a:ext>
            </a:extLst>
          </p:cNvPr>
          <p:cNvSpPr>
            <a:spLocks noChangeAspect="1"/>
          </p:cNvSpPr>
          <p:nvPr/>
        </p:nvSpPr>
        <p:spPr bwMode="auto">
          <a:xfrm>
            <a:off x="1125640" y="2134370"/>
            <a:ext cx="911252" cy="903658"/>
          </a:xfrm>
          <a:custGeom>
            <a:avLst/>
            <a:gdLst>
              <a:gd name="T0" fmla="*/ 435344 w 2268537"/>
              <a:gd name="T1" fmla="*/ 1538932 h 2247901"/>
              <a:gd name="T2" fmla="*/ 495462 w 2268537"/>
              <a:gd name="T3" fmla="*/ 1635063 h 2247901"/>
              <a:gd name="T4" fmla="*/ 599590 w 2268537"/>
              <a:gd name="T5" fmla="*/ 1589945 h 2247901"/>
              <a:gd name="T6" fmla="*/ 569645 w 2268537"/>
              <a:gd name="T7" fmla="*/ 1480210 h 2247901"/>
              <a:gd name="T8" fmla="*/ 1569477 w 2268537"/>
              <a:gd name="T9" fmla="*/ 1473664 h 2247901"/>
              <a:gd name="T10" fmla="*/ 1631626 w 2268537"/>
              <a:gd name="T11" fmla="*/ 1599219 h 2247901"/>
              <a:gd name="T12" fmla="*/ 1169820 w 2268537"/>
              <a:gd name="T13" fmla="*/ 1679820 h 2247901"/>
              <a:gd name="T14" fmla="*/ 2218183 w 2268537"/>
              <a:gd name="T15" fmla="*/ 1620107 h 2247901"/>
              <a:gd name="T16" fmla="*/ 2265361 w 2268537"/>
              <a:gd name="T17" fmla="*/ 1739305 h 2247901"/>
              <a:gd name="T18" fmla="*/ 1398682 w 2268537"/>
              <a:gd name="T19" fmla="*/ 2039003 h 2247901"/>
              <a:gd name="T20" fmla="*/ 0 w 2268537"/>
              <a:gd name="T21" fmla="*/ 1401763 h 2247901"/>
              <a:gd name="T22" fmla="*/ 1802845 w 2268537"/>
              <a:gd name="T23" fmla="*/ 1254543 h 2247901"/>
              <a:gd name="T24" fmla="*/ 1896694 w 2268537"/>
              <a:gd name="T25" fmla="*/ 1346722 h 2247901"/>
              <a:gd name="T26" fmla="*/ 1801262 w 2268537"/>
              <a:gd name="T27" fmla="*/ 1343544 h 2247901"/>
              <a:gd name="T28" fmla="*/ 1952551 w 2268537"/>
              <a:gd name="T29" fmla="*/ 1373286 h 2247901"/>
              <a:gd name="T30" fmla="*/ 1959109 w 2268537"/>
              <a:gd name="T31" fmla="*/ 1284967 h 2247901"/>
              <a:gd name="T32" fmla="*/ 1883577 w 2268537"/>
              <a:gd name="T33" fmla="*/ 1210951 h 2247901"/>
              <a:gd name="T34" fmla="*/ 1924735 w 2268537"/>
              <a:gd name="T35" fmla="*/ 1183705 h 2247901"/>
              <a:gd name="T36" fmla="*/ 2066527 w 2268537"/>
              <a:gd name="T37" fmla="*/ 1199371 h 2247901"/>
              <a:gd name="T38" fmla="*/ 1998232 w 2268537"/>
              <a:gd name="T39" fmla="*/ 1451844 h 2247901"/>
              <a:gd name="T40" fmla="*/ 1739299 w 2268537"/>
              <a:gd name="T41" fmla="*/ 1420285 h 2247901"/>
              <a:gd name="T42" fmla="*/ 1733193 w 2268537"/>
              <a:gd name="T43" fmla="*/ 1158731 h 2247901"/>
              <a:gd name="T44" fmla="*/ 1233862 w 2268537"/>
              <a:gd name="T45" fmla="*/ 780369 h 2247901"/>
              <a:gd name="T46" fmla="*/ 1208472 w 2268537"/>
              <a:gd name="T47" fmla="*/ 887639 h 2247901"/>
              <a:gd name="T48" fmla="*/ 1337010 w 2268537"/>
              <a:gd name="T49" fmla="*/ 1007835 h 2247901"/>
              <a:gd name="T50" fmla="*/ 1297791 w 2268537"/>
              <a:gd name="T51" fmla="*/ 959984 h 2247901"/>
              <a:gd name="T52" fmla="*/ 1297791 w 2268537"/>
              <a:gd name="T53" fmla="*/ 1067934 h 2247901"/>
              <a:gd name="T54" fmla="*/ 1447865 w 2268537"/>
              <a:gd name="T55" fmla="*/ 1005568 h 2247901"/>
              <a:gd name="T56" fmla="*/ 1326808 w 2268537"/>
              <a:gd name="T57" fmla="*/ 866548 h 2247901"/>
              <a:gd name="T58" fmla="*/ 1320234 w 2268537"/>
              <a:gd name="T59" fmla="*/ 810532 h 2247901"/>
              <a:gd name="T60" fmla="*/ 1427235 w 2268537"/>
              <a:gd name="T61" fmla="*/ 798966 h 2247901"/>
              <a:gd name="T62" fmla="*/ 1388017 w 2268537"/>
              <a:gd name="T63" fmla="*/ 636134 h 2247901"/>
              <a:gd name="T64" fmla="*/ 1555092 w 2268537"/>
              <a:gd name="T65" fmla="*/ 745444 h 2247901"/>
              <a:gd name="T66" fmla="*/ 1611993 w 2268537"/>
              <a:gd name="T67" fmla="*/ 941614 h 2247901"/>
              <a:gd name="T68" fmla="*/ 1527662 w 2268537"/>
              <a:gd name="T69" fmla="*/ 1124630 h 2247901"/>
              <a:gd name="T70" fmla="*/ 1344717 w 2268537"/>
              <a:gd name="T71" fmla="*/ 1208994 h 2247901"/>
              <a:gd name="T72" fmla="*/ 1148398 w 2268537"/>
              <a:gd name="T73" fmla="*/ 1151844 h 2247901"/>
              <a:gd name="T74" fmla="*/ 1039356 w 2268537"/>
              <a:gd name="T75" fmla="*/ 984930 h 2247901"/>
              <a:gd name="T76" fmla="*/ 1067013 w 2268537"/>
              <a:gd name="T77" fmla="*/ 780823 h 2247901"/>
              <a:gd name="T78" fmla="*/ 1215727 w 2268537"/>
              <a:gd name="T79" fmla="*/ 648834 h 2247901"/>
              <a:gd name="T80" fmla="*/ 1814840 w 2268537"/>
              <a:gd name="T81" fmla="*/ 491075 h 2247901"/>
              <a:gd name="T82" fmla="*/ 1888564 w 2268537"/>
              <a:gd name="T83" fmla="*/ 577139 h 2247901"/>
              <a:gd name="T84" fmla="*/ 1872408 w 2268537"/>
              <a:gd name="T85" fmla="*/ 577818 h 2247901"/>
              <a:gd name="T86" fmla="*/ 1907905 w 2268537"/>
              <a:gd name="T87" fmla="*/ 640554 h 2247901"/>
              <a:gd name="T88" fmla="*/ 1942719 w 2268537"/>
              <a:gd name="T89" fmla="*/ 548375 h 2247901"/>
              <a:gd name="T90" fmla="*/ 1892432 w 2268537"/>
              <a:gd name="T91" fmla="*/ 493113 h 2247901"/>
              <a:gd name="T92" fmla="*/ 1895390 w 2268537"/>
              <a:gd name="T93" fmla="*/ 384401 h 2247901"/>
              <a:gd name="T94" fmla="*/ 2056717 w 2268537"/>
              <a:gd name="T95" fmla="*/ 536598 h 2247901"/>
              <a:gd name="T96" fmla="*/ 1929294 w 2268537"/>
              <a:gd name="T97" fmla="*/ 718464 h 2247901"/>
              <a:gd name="T98" fmla="*/ 1729512 w 2268537"/>
              <a:gd name="T99" fmla="*/ 619944 h 2247901"/>
              <a:gd name="T100" fmla="*/ 1798230 w 2268537"/>
              <a:gd name="T101" fmla="*/ 408635 h 2247901"/>
              <a:gd name="T102" fmla="*/ 1438439 w 2268537"/>
              <a:gd name="T103" fmla="*/ 111042 h 2247901"/>
              <a:gd name="T104" fmla="*/ 1512769 w 2268537"/>
              <a:gd name="T105" fmla="*/ 199876 h 2247901"/>
              <a:gd name="T106" fmla="*/ 1448183 w 2268537"/>
              <a:gd name="T107" fmla="*/ 210980 h 2247901"/>
              <a:gd name="T108" fmla="*/ 1572596 w 2268537"/>
              <a:gd name="T109" fmla="*/ 192171 h 2247901"/>
              <a:gd name="T110" fmla="*/ 1493506 w 2268537"/>
              <a:gd name="T111" fmla="*/ 107869 h 2247901"/>
              <a:gd name="T112" fmla="*/ 1558092 w 2268537"/>
              <a:gd name="T113" fmla="*/ 86114 h 2247901"/>
              <a:gd name="T114" fmla="*/ 1618146 w 2268537"/>
              <a:gd name="T115" fmla="*/ 49629 h 2247901"/>
              <a:gd name="T116" fmla="*/ 1622905 w 2268537"/>
              <a:gd name="T117" fmla="*/ 248145 h 2247901"/>
              <a:gd name="T118" fmla="*/ 1427334 w 2268537"/>
              <a:gd name="T119" fmla="*/ 281231 h 2247901"/>
              <a:gd name="T120" fmla="*/ 1366148 w 2268537"/>
              <a:gd name="T121" fmla="*/ 92686 h 2247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68537" h="2247901">
                <a:moveTo>
                  <a:pt x="516787" y="1465473"/>
                </a:moveTo>
                <a:lnTo>
                  <a:pt x="512476" y="1465700"/>
                </a:lnTo>
                <a:lnTo>
                  <a:pt x="507939" y="1466607"/>
                </a:lnTo>
                <a:lnTo>
                  <a:pt x="503629" y="1467060"/>
                </a:lnTo>
                <a:lnTo>
                  <a:pt x="499545" y="1468194"/>
                </a:lnTo>
                <a:lnTo>
                  <a:pt x="495462" y="1469327"/>
                </a:lnTo>
                <a:lnTo>
                  <a:pt x="491151" y="1470688"/>
                </a:lnTo>
                <a:lnTo>
                  <a:pt x="487295" y="1472275"/>
                </a:lnTo>
                <a:lnTo>
                  <a:pt x="483438" y="1474089"/>
                </a:lnTo>
                <a:lnTo>
                  <a:pt x="479582" y="1475902"/>
                </a:lnTo>
                <a:lnTo>
                  <a:pt x="475952" y="1477943"/>
                </a:lnTo>
                <a:lnTo>
                  <a:pt x="472776" y="1480210"/>
                </a:lnTo>
                <a:lnTo>
                  <a:pt x="469146" y="1482704"/>
                </a:lnTo>
                <a:lnTo>
                  <a:pt x="465970" y="1485425"/>
                </a:lnTo>
                <a:lnTo>
                  <a:pt x="462794" y="1487919"/>
                </a:lnTo>
                <a:lnTo>
                  <a:pt x="459845" y="1490866"/>
                </a:lnTo>
                <a:lnTo>
                  <a:pt x="456896" y="1493814"/>
                </a:lnTo>
                <a:lnTo>
                  <a:pt x="454173" y="1496988"/>
                </a:lnTo>
                <a:lnTo>
                  <a:pt x="451451" y="1500389"/>
                </a:lnTo>
                <a:lnTo>
                  <a:pt x="449182" y="1503563"/>
                </a:lnTo>
                <a:lnTo>
                  <a:pt x="446914" y="1507190"/>
                </a:lnTo>
                <a:lnTo>
                  <a:pt x="444872" y="1510818"/>
                </a:lnTo>
                <a:lnTo>
                  <a:pt x="442830" y="1514446"/>
                </a:lnTo>
                <a:lnTo>
                  <a:pt x="441242" y="1518300"/>
                </a:lnTo>
                <a:lnTo>
                  <a:pt x="439654" y="1522381"/>
                </a:lnTo>
                <a:lnTo>
                  <a:pt x="438066" y="1526462"/>
                </a:lnTo>
                <a:lnTo>
                  <a:pt x="437159" y="1530543"/>
                </a:lnTo>
                <a:lnTo>
                  <a:pt x="436025" y="1534851"/>
                </a:lnTo>
                <a:lnTo>
                  <a:pt x="435344" y="1538932"/>
                </a:lnTo>
                <a:lnTo>
                  <a:pt x="434663" y="1543466"/>
                </a:lnTo>
                <a:lnTo>
                  <a:pt x="434437" y="1547774"/>
                </a:lnTo>
                <a:lnTo>
                  <a:pt x="434210" y="1552309"/>
                </a:lnTo>
                <a:lnTo>
                  <a:pt x="434437" y="1556843"/>
                </a:lnTo>
                <a:lnTo>
                  <a:pt x="434663" y="1561151"/>
                </a:lnTo>
                <a:lnTo>
                  <a:pt x="435344" y="1565459"/>
                </a:lnTo>
                <a:lnTo>
                  <a:pt x="436025" y="1569767"/>
                </a:lnTo>
                <a:lnTo>
                  <a:pt x="437159" y="1574074"/>
                </a:lnTo>
                <a:lnTo>
                  <a:pt x="438066" y="1578155"/>
                </a:lnTo>
                <a:lnTo>
                  <a:pt x="439654" y="1582010"/>
                </a:lnTo>
                <a:lnTo>
                  <a:pt x="441242" y="1586091"/>
                </a:lnTo>
                <a:lnTo>
                  <a:pt x="442830" y="1589945"/>
                </a:lnTo>
                <a:lnTo>
                  <a:pt x="444872" y="1593573"/>
                </a:lnTo>
                <a:lnTo>
                  <a:pt x="446914" y="1597200"/>
                </a:lnTo>
                <a:lnTo>
                  <a:pt x="449182" y="1600828"/>
                </a:lnTo>
                <a:lnTo>
                  <a:pt x="451451" y="1604229"/>
                </a:lnTo>
                <a:lnTo>
                  <a:pt x="454173" y="1607630"/>
                </a:lnTo>
                <a:lnTo>
                  <a:pt x="456896" y="1610577"/>
                </a:lnTo>
                <a:lnTo>
                  <a:pt x="459845" y="1613751"/>
                </a:lnTo>
                <a:lnTo>
                  <a:pt x="462794" y="1616472"/>
                </a:lnTo>
                <a:lnTo>
                  <a:pt x="465970" y="1619193"/>
                </a:lnTo>
                <a:lnTo>
                  <a:pt x="469146" y="1621687"/>
                </a:lnTo>
                <a:lnTo>
                  <a:pt x="472776" y="1624407"/>
                </a:lnTo>
                <a:lnTo>
                  <a:pt x="475952" y="1626675"/>
                </a:lnTo>
                <a:lnTo>
                  <a:pt x="479582" y="1628715"/>
                </a:lnTo>
                <a:lnTo>
                  <a:pt x="483438" y="1630529"/>
                </a:lnTo>
                <a:lnTo>
                  <a:pt x="487295" y="1632343"/>
                </a:lnTo>
                <a:lnTo>
                  <a:pt x="491151" y="1633930"/>
                </a:lnTo>
                <a:lnTo>
                  <a:pt x="495462" y="1635063"/>
                </a:lnTo>
                <a:lnTo>
                  <a:pt x="499545" y="1636424"/>
                </a:lnTo>
                <a:lnTo>
                  <a:pt x="503629" y="1637557"/>
                </a:lnTo>
                <a:lnTo>
                  <a:pt x="507939" y="1638011"/>
                </a:lnTo>
                <a:lnTo>
                  <a:pt x="512476" y="1638691"/>
                </a:lnTo>
                <a:lnTo>
                  <a:pt x="516787" y="1638918"/>
                </a:lnTo>
                <a:lnTo>
                  <a:pt x="521097" y="1638918"/>
                </a:lnTo>
                <a:lnTo>
                  <a:pt x="525634" y="1638918"/>
                </a:lnTo>
                <a:lnTo>
                  <a:pt x="529944" y="1638691"/>
                </a:lnTo>
                <a:lnTo>
                  <a:pt x="534255" y="1638011"/>
                </a:lnTo>
                <a:lnTo>
                  <a:pt x="538792" y="1637557"/>
                </a:lnTo>
                <a:lnTo>
                  <a:pt x="542875" y="1636424"/>
                </a:lnTo>
                <a:lnTo>
                  <a:pt x="546959" y="1635063"/>
                </a:lnTo>
                <a:lnTo>
                  <a:pt x="551042" y="1633930"/>
                </a:lnTo>
                <a:lnTo>
                  <a:pt x="554899" y="1632343"/>
                </a:lnTo>
                <a:lnTo>
                  <a:pt x="558756" y="1630529"/>
                </a:lnTo>
                <a:lnTo>
                  <a:pt x="562839" y="1628715"/>
                </a:lnTo>
                <a:lnTo>
                  <a:pt x="566242" y="1626675"/>
                </a:lnTo>
                <a:lnTo>
                  <a:pt x="569645" y="1624407"/>
                </a:lnTo>
                <a:lnTo>
                  <a:pt x="573275" y="1621687"/>
                </a:lnTo>
                <a:lnTo>
                  <a:pt x="576451" y="1619193"/>
                </a:lnTo>
                <a:lnTo>
                  <a:pt x="579854" y="1616472"/>
                </a:lnTo>
                <a:lnTo>
                  <a:pt x="582576" y="1613751"/>
                </a:lnTo>
                <a:lnTo>
                  <a:pt x="585525" y="1610577"/>
                </a:lnTo>
                <a:lnTo>
                  <a:pt x="588247" y="1607630"/>
                </a:lnTo>
                <a:lnTo>
                  <a:pt x="590743" y="1604229"/>
                </a:lnTo>
                <a:lnTo>
                  <a:pt x="593238" y="1600828"/>
                </a:lnTo>
                <a:lnTo>
                  <a:pt x="595507" y="1597200"/>
                </a:lnTo>
                <a:lnTo>
                  <a:pt x="597549" y="1593573"/>
                </a:lnTo>
                <a:lnTo>
                  <a:pt x="599590" y="1589945"/>
                </a:lnTo>
                <a:lnTo>
                  <a:pt x="601178" y="1586091"/>
                </a:lnTo>
                <a:lnTo>
                  <a:pt x="602766" y="1582010"/>
                </a:lnTo>
                <a:lnTo>
                  <a:pt x="604354" y="1578155"/>
                </a:lnTo>
                <a:lnTo>
                  <a:pt x="605262" y="1574074"/>
                </a:lnTo>
                <a:lnTo>
                  <a:pt x="606396" y="1569767"/>
                </a:lnTo>
                <a:lnTo>
                  <a:pt x="607077" y="1565459"/>
                </a:lnTo>
                <a:lnTo>
                  <a:pt x="607531" y="1561151"/>
                </a:lnTo>
                <a:lnTo>
                  <a:pt x="607984" y="1556843"/>
                </a:lnTo>
                <a:lnTo>
                  <a:pt x="608211" y="1552309"/>
                </a:lnTo>
                <a:lnTo>
                  <a:pt x="607984" y="1547774"/>
                </a:lnTo>
                <a:lnTo>
                  <a:pt x="607531" y="1543466"/>
                </a:lnTo>
                <a:lnTo>
                  <a:pt x="607077" y="1538932"/>
                </a:lnTo>
                <a:lnTo>
                  <a:pt x="606396" y="1534851"/>
                </a:lnTo>
                <a:lnTo>
                  <a:pt x="605262" y="1530543"/>
                </a:lnTo>
                <a:lnTo>
                  <a:pt x="604354" y="1526462"/>
                </a:lnTo>
                <a:lnTo>
                  <a:pt x="602766" y="1522381"/>
                </a:lnTo>
                <a:lnTo>
                  <a:pt x="601178" y="1518300"/>
                </a:lnTo>
                <a:lnTo>
                  <a:pt x="599590" y="1514446"/>
                </a:lnTo>
                <a:lnTo>
                  <a:pt x="597549" y="1510818"/>
                </a:lnTo>
                <a:lnTo>
                  <a:pt x="595507" y="1507190"/>
                </a:lnTo>
                <a:lnTo>
                  <a:pt x="593238" y="1503563"/>
                </a:lnTo>
                <a:lnTo>
                  <a:pt x="590743" y="1500389"/>
                </a:lnTo>
                <a:lnTo>
                  <a:pt x="588247" y="1496988"/>
                </a:lnTo>
                <a:lnTo>
                  <a:pt x="585525" y="1493814"/>
                </a:lnTo>
                <a:lnTo>
                  <a:pt x="582576" y="1490866"/>
                </a:lnTo>
                <a:lnTo>
                  <a:pt x="579854" y="1487919"/>
                </a:lnTo>
                <a:lnTo>
                  <a:pt x="576451" y="1485425"/>
                </a:lnTo>
                <a:lnTo>
                  <a:pt x="573275" y="1482704"/>
                </a:lnTo>
                <a:lnTo>
                  <a:pt x="569645" y="1480210"/>
                </a:lnTo>
                <a:lnTo>
                  <a:pt x="566242" y="1477943"/>
                </a:lnTo>
                <a:lnTo>
                  <a:pt x="562839" y="1475902"/>
                </a:lnTo>
                <a:lnTo>
                  <a:pt x="558756" y="1474089"/>
                </a:lnTo>
                <a:lnTo>
                  <a:pt x="554899" y="1472275"/>
                </a:lnTo>
                <a:lnTo>
                  <a:pt x="551042" y="1470688"/>
                </a:lnTo>
                <a:lnTo>
                  <a:pt x="546959" y="1469327"/>
                </a:lnTo>
                <a:lnTo>
                  <a:pt x="542875" y="1468194"/>
                </a:lnTo>
                <a:lnTo>
                  <a:pt x="538792" y="1467060"/>
                </a:lnTo>
                <a:lnTo>
                  <a:pt x="534255" y="1466607"/>
                </a:lnTo>
                <a:lnTo>
                  <a:pt x="529944" y="1465700"/>
                </a:lnTo>
                <a:lnTo>
                  <a:pt x="525634" y="1465473"/>
                </a:lnTo>
                <a:lnTo>
                  <a:pt x="521097" y="1465473"/>
                </a:lnTo>
                <a:lnTo>
                  <a:pt x="516787" y="1465473"/>
                </a:lnTo>
                <a:close/>
                <a:moveTo>
                  <a:pt x="779462" y="1465263"/>
                </a:moveTo>
                <a:lnTo>
                  <a:pt x="795909" y="1465263"/>
                </a:lnTo>
                <a:lnTo>
                  <a:pt x="795118" y="1465354"/>
                </a:lnTo>
                <a:lnTo>
                  <a:pt x="796247" y="1465263"/>
                </a:lnTo>
                <a:lnTo>
                  <a:pt x="802144" y="1465263"/>
                </a:lnTo>
                <a:lnTo>
                  <a:pt x="997663" y="1465263"/>
                </a:lnTo>
                <a:lnTo>
                  <a:pt x="1331996" y="1465263"/>
                </a:lnTo>
                <a:lnTo>
                  <a:pt x="1527515" y="1465263"/>
                </a:lnTo>
                <a:lnTo>
                  <a:pt x="1532959" y="1465263"/>
                </a:lnTo>
                <a:lnTo>
                  <a:pt x="1538630" y="1465717"/>
                </a:lnTo>
                <a:lnTo>
                  <a:pt x="1543846" y="1466398"/>
                </a:lnTo>
                <a:lnTo>
                  <a:pt x="1549290" y="1467307"/>
                </a:lnTo>
                <a:lnTo>
                  <a:pt x="1554507" y="1468669"/>
                </a:lnTo>
                <a:lnTo>
                  <a:pt x="1559497" y="1470031"/>
                </a:lnTo>
                <a:lnTo>
                  <a:pt x="1564487" y="1471848"/>
                </a:lnTo>
                <a:lnTo>
                  <a:pt x="1569477" y="1473664"/>
                </a:lnTo>
                <a:lnTo>
                  <a:pt x="1574014" y="1475934"/>
                </a:lnTo>
                <a:lnTo>
                  <a:pt x="1578550" y="1478205"/>
                </a:lnTo>
                <a:lnTo>
                  <a:pt x="1583313" y="1480702"/>
                </a:lnTo>
                <a:lnTo>
                  <a:pt x="1587396" y="1483654"/>
                </a:lnTo>
                <a:lnTo>
                  <a:pt x="1591706" y="1486378"/>
                </a:lnTo>
                <a:lnTo>
                  <a:pt x="1595788" y="1489784"/>
                </a:lnTo>
                <a:lnTo>
                  <a:pt x="1599644" y="1493190"/>
                </a:lnTo>
                <a:lnTo>
                  <a:pt x="1603500" y="1496595"/>
                </a:lnTo>
                <a:lnTo>
                  <a:pt x="1607129" y="1500455"/>
                </a:lnTo>
                <a:lnTo>
                  <a:pt x="1610305" y="1504315"/>
                </a:lnTo>
                <a:lnTo>
                  <a:pt x="1613480" y="1508402"/>
                </a:lnTo>
                <a:lnTo>
                  <a:pt x="1616656" y="1512488"/>
                </a:lnTo>
                <a:lnTo>
                  <a:pt x="1619151" y="1517029"/>
                </a:lnTo>
                <a:lnTo>
                  <a:pt x="1621646" y="1521343"/>
                </a:lnTo>
                <a:lnTo>
                  <a:pt x="1624368" y="1525884"/>
                </a:lnTo>
                <a:lnTo>
                  <a:pt x="1626409" y="1530652"/>
                </a:lnTo>
                <a:lnTo>
                  <a:pt x="1628224" y="1535420"/>
                </a:lnTo>
                <a:lnTo>
                  <a:pt x="1630038" y="1540642"/>
                </a:lnTo>
                <a:lnTo>
                  <a:pt x="1631626" y="1545637"/>
                </a:lnTo>
                <a:lnTo>
                  <a:pt x="1632533" y="1550859"/>
                </a:lnTo>
                <a:lnTo>
                  <a:pt x="1633667" y="1556081"/>
                </a:lnTo>
                <a:lnTo>
                  <a:pt x="1634121" y="1561530"/>
                </a:lnTo>
                <a:lnTo>
                  <a:pt x="1634575" y="1566979"/>
                </a:lnTo>
                <a:lnTo>
                  <a:pt x="1634801" y="1572428"/>
                </a:lnTo>
                <a:lnTo>
                  <a:pt x="1634575" y="1578104"/>
                </a:lnTo>
                <a:lnTo>
                  <a:pt x="1634121" y="1583553"/>
                </a:lnTo>
                <a:lnTo>
                  <a:pt x="1633667" y="1588775"/>
                </a:lnTo>
                <a:lnTo>
                  <a:pt x="1632533" y="1594224"/>
                </a:lnTo>
                <a:lnTo>
                  <a:pt x="1631626" y="1599219"/>
                </a:lnTo>
                <a:lnTo>
                  <a:pt x="1630038" y="1604441"/>
                </a:lnTo>
                <a:lnTo>
                  <a:pt x="1628224" y="1609436"/>
                </a:lnTo>
                <a:lnTo>
                  <a:pt x="1626409" y="1614204"/>
                </a:lnTo>
                <a:lnTo>
                  <a:pt x="1624368" y="1618972"/>
                </a:lnTo>
                <a:lnTo>
                  <a:pt x="1621646" y="1623513"/>
                </a:lnTo>
                <a:lnTo>
                  <a:pt x="1619151" y="1628054"/>
                </a:lnTo>
                <a:lnTo>
                  <a:pt x="1616656" y="1632368"/>
                </a:lnTo>
                <a:lnTo>
                  <a:pt x="1613480" y="1636681"/>
                </a:lnTo>
                <a:lnTo>
                  <a:pt x="1610305" y="1640541"/>
                </a:lnTo>
                <a:lnTo>
                  <a:pt x="1607129" y="1644401"/>
                </a:lnTo>
                <a:lnTo>
                  <a:pt x="1603500" y="1648261"/>
                </a:lnTo>
                <a:lnTo>
                  <a:pt x="1599644" y="1651893"/>
                </a:lnTo>
                <a:lnTo>
                  <a:pt x="1595788" y="1655299"/>
                </a:lnTo>
                <a:lnTo>
                  <a:pt x="1591706" y="1658478"/>
                </a:lnTo>
                <a:lnTo>
                  <a:pt x="1587396" y="1661429"/>
                </a:lnTo>
                <a:lnTo>
                  <a:pt x="1583313" y="1664154"/>
                </a:lnTo>
                <a:lnTo>
                  <a:pt x="1578550" y="1666651"/>
                </a:lnTo>
                <a:lnTo>
                  <a:pt x="1574014" y="1669149"/>
                </a:lnTo>
                <a:lnTo>
                  <a:pt x="1569477" y="1671419"/>
                </a:lnTo>
                <a:lnTo>
                  <a:pt x="1564487" y="1673236"/>
                </a:lnTo>
                <a:lnTo>
                  <a:pt x="1559497" y="1674825"/>
                </a:lnTo>
                <a:lnTo>
                  <a:pt x="1554507" y="1676187"/>
                </a:lnTo>
                <a:lnTo>
                  <a:pt x="1549290" y="1677549"/>
                </a:lnTo>
                <a:lnTo>
                  <a:pt x="1543846" y="1678458"/>
                </a:lnTo>
                <a:lnTo>
                  <a:pt x="1538630" y="1679139"/>
                </a:lnTo>
                <a:lnTo>
                  <a:pt x="1532959" y="1679593"/>
                </a:lnTo>
                <a:lnTo>
                  <a:pt x="1527515" y="1679820"/>
                </a:lnTo>
                <a:lnTo>
                  <a:pt x="1331996" y="1679820"/>
                </a:lnTo>
                <a:lnTo>
                  <a:pt x="1169820" y="1679820"/>
                </a:lnTo>
                <a:lnTo>
                  <a:pt x="1169820" y="1730451"/>
                </a:lnTo>
                <a:lnTo>
                  <a:pt x="1527515" y="1730451"/>
                </a:lnTo>
                <a:lnTo>
                  <a:pt x="1537496" y="1730224"/>
                </a:lnTo>
                <a:lnTo>
                  <a:pt x="1547022" y="1729088"/>
                </a:lnTo>
                <a:lnTo>
                  <a:pt x="1556322" y="1727953"/>
                </a:lnTo>
                <a:lnTo>
                  <a:pt x="1565394" y="1725683"/>
                </a:lnTo>
                <a:lnTo>
                  <a:pt x="1574467" y="1723185"/>
                </a:lnTo>
                <a:lnTo>
                  <a:pt x="1583313" y="1720461"/>
                </a:lnTo>
                <a:lnTo>
                  <a:pt x="1591706" y="1716828"/>
                </a:lnTo>
                <a:lnTo>
                  <a:pt x="1600098" y="1712514"/>
                </a:lnTo>
                <a:lnTo>
                  <a:pt x="1608037" y="1708200"/>
                </a:lnTo>
                <a:lnTo>
                  <a:pt x="1615749" y="1703432"/>
                </a:lnTo>
                <a:lnTo>
                  <a:pt x="1623007" y="1697983"/>
                </a:lnTo>
                <a:lnTo>
                  <a:pt x="1630265" y="1692307"/>
                </a:lnTo>
                <a:lnTo>
                  <a:pt x="1637070" y="1685950"/>
                </a:lnTo>
                <a:lnTo>
                  <a:pt x="1643194" y="1679593"/>
                </a:lnTo>
                <a:lnTo>
                  <a:pt x="1649318" y="1672781"/>
                </a:lnTo>
                <a:lnTo>
                  <a:pt x="1654762" y="1665743"/>
                </a:lnTo>
                <a:lnTo>
                  <a:pt x="2174633" y="1612615"/>
                </a:lnTo>
                <a:lnTo>
                  <a:pt x="2179170" y="1612388"/>
                </a:lnTo>
                <a:lnTo>
                  <a:pt x="2183479" y="1612388"/>
                </a:lnTo>
                <a:lnTo>
                  <a:pt x="2188243" y="1612388"/>
                </a:lnTo>
                <a:lnTo>
                  <a:pt x="2192552" y="1613069"/>
                </a:lnTo>
                <a:lnTo>
                  <a:pt x="2197089" y="1613523"/>
                </a:lnTo>
                <a:lnTo>
                  <a:pt x="2201398" y="1614431"/>
                </a:lnTo>
                <a:lnTo>
                  <a:pt x="2205481" y="1615566"/>
                </a:lnTo>
                <a:lnTo>
                  <a:pt x="2209791" y="1616929"/>
                </a:lnTo>
                <a:lnTo>
                  <a:pt x="2214100" y="1618291"/>
                </a:lnTo>
                <a:lnTo>
                  <a:pt x="2218183" y="1620107"/>
                </a:lnTo>
                <a:lnTo>
                  <a:pt x="2222039" y="1622378"/>
                </a:lnTo>
                <a:lnTo>
                  <a:pt x="2225895" y="1624648"/>
                </a:lnTo>
                <a:lnTo>
                  <a:pt x="2229751" y="1626919"/>
                </a:lnTo>
                <a:lnTo>
                  <a:pt x="2233380" y="1629643"/>
                </a:lnTo>
                <a:lnTo>
                  <a:pt x="2237009" y="1632595"/>
                </a:lnTo>
                <a:lnTo>
                  <a:pt x="2240411" y="1635773"/>
                </a:lnTo>
                <a:lnTo>
                  <a:pt x="2243587" y="1638725"/>
                </a:lnTo>
                <a:lnTo>
                  <a:pt x="2246762" y="1642358"/>
                </a:lnTo>
                <a:lnTo>
                  <a:pt x="2249711" y="1645990"/>
                </a:lnTo>
                <a:lnTo>
                  <a:pt x="2252206" y="1649623"/>
                </a:lnTo>
                <a:lnTo>
                  <a:pt x="2254701" y="1653483"/>
                </a:lnTo>
                <a:lnTo>
                  <a:pt x="2257196" y="1657342"/>
                </a:lnTo>
                <a:lnTo>
                  <a:pt x="2259237" y="1661429"/>
                </a:lnTo>
                <a:lnTo>
                  <a:pt x="2261052" y="1665970"/>
                </a:lnTo>
                <a:lnTo>
                  <a:pt x="2262867" y="1670057"/>
                </a:lnTo>
                <a:lnTo>
                  <a:pt x="2264227" y="1674371"/>
                </a:lnTo>
                <a:lnTo>
                  <a:pt x="2265588" y="1679139"/>
                </a:lnTo>
                <a:lnTo>
                  <a:pt x="2266723" y="1683453"/>
                </a:lnTo>
                <a:lnTo>
                  <a:pt x="2267403" y="1687993"/>
                </a:lnTo>
                <a:lnTo>
                  <a:pt x="2267857" y="1692761"/>
                </a:lnTo>
                <a:lnTo>
                  <a:pt x="2268083" y="1697302"/>
                </a:lnTo>
                <a:lnTo>
                  <a:pt x="2268537" y="1702297"/>
                </a:lnTo>
                <a:lnTo>
                  <a:pt x="2268537" y="1712287"/>
                </a:lnTo>
                <a:lnTo>
                  <a:pt x="2268083" y="1717055"/>
                </a:lnTo>
                <a:lnTo>
                  <a:pt x="2267857" y="1721369"/>
                </a:lnTo>
                <a:lnTo>
                  <a:pt x="2267630" y="1726137"/>
                </a:lnTo>
                <a:lnTo>
                  <a:pt x="2266949" y="1730451"/>
                </a:lnTo>
                <a:lnTo>
                  <a:pt x="2266042" y="1734764"/>
                </a:lnTo>
                <a:lnTo>
                  <a:pt x="2265361" y="1739305"/>
                </a:lnTo>
                <a:lnTo>
                  <a:pt x="2264001" y="1743392"/>
                </a:lnTo>
                <a:lnTo>
                  <a:pt x="2262867" y="1747479"/>
                </a:lnTo>
                <a:lnTo>
                  <a:pt x="2261506" y="1751566"/>
                </a:lnTo>
                <a:lnTo>
                  <a:pt x="2259918" y="1755653"/>
                </a:lnTo>
                <a:lnTo>
                  <a:pt x="2258103" y="1759512"/>
                </a:lnTo>
                <a:lnTo>
                  <a:pt x="2256062" y="1763599"/>
                </a:lnTo>
                <a:lnTo>
                  <a:pt x="2254247" y="1767459"/>
                </a:lnTo>
                <a:lnTo>
                  <a:pt x="2251979" y="1770864"/>
                </a:lnTo>
                <a:lnTo>
                  <a:pt x="2249711" y="1774497"/>
                </a:lnTo>
                <a:lnTo>
                  <a:pt x="2247216" y="1778130"/>
                </a:lnTo>
                <a:lnTo>
                  <a:pt x="2244721" y="1781536"/>
                </a:lnTo>
                <a:lnTo>
                  <a:pt x="2241772" y="1784714"/>
                </a:lnTo>
                <a:lnTo>
                  <a:pt x="2239050" y="1788120"/>
                </a:lnTo>
                <a:lnTo>
                  <a:pt x="2236102" y="1791071"/>
                </a:lnTo>
                <a:lnTo>
                  <a:pt x="2233153" y="1794023"/>
                </a:lnTo>
                <a:lnTo>
                  <a:pt x="2229977" y="1796747"/>
                </a:lnTo>
                <a:lnTo>
                  <a:pt x="2226575" y="1799472"/>
                </a:lnTo>
                <a:lnTo>
                  <a:pt x="2223400" y="1801969"/>
                </a:lnTo>
                <a:lnTo>
                  <a:pt x="2219771" y="1804240"/>
                </a:lnTo>
                <a:lnTo>
                  <a:pt x="2216141" y="1806510"/>
                </a:lnTo>
                <a:lnTo>
                  <a:pt x="2212512" y="1808554"/>
                </a:lnTo>
                <a:lnTo>
                  <a:pt x="2208657" y="1810370"/>
                </a:lnTo>
                <a:lnTo>
                  <a:pt x="2204801" y="1812186"/>
                </a:lnTo>
                <a:lnTo>
                  <a:pt x="2200718" y="1813776"/>
                </a:lnTo>
                <a:lnTo>
                  <a:pt x="2196635" y="1815365"/>
                </a:lnTo>
                <a:lnTo>
                  <a:pt x="2192325" y="1816727"/>
                </a:lnTo>
                <a:lnTo>
                  <a:pt x="1439282" y="2028332"/>
                </a:lnTo>
                <a:lnTo>
                  <a:pt x="1418869" y="2033781"/>
                </a:lnTo>
                <a:lnTo>
                  <a:pt x="1398682" y="2039003"/>
                </a:lnTo>
                <a:lnTo>
                  <a:pt x="1378268" y="2043317"/>
                </a:lnTo>
                <a:lnTo>
                  <a:pt x="1357854" y="2047404"/>
                </a:lnTo>
                <a:lnTo>
                  <a:pt x="1337213" y="2051037"/>
                </a:lnTo>
                <a:lnTo>
                  <a:pt x="1316573" y="2054442"/>
                </a:lnTo>
                <a:lnTo>
                  <a:pt x="1295932" y="2056940"/>
                </a:lnTo>
                <a:lnTo>
                  <a:pt x="1275291" y="2059437"/>
                </a:lnTo>
                <a:lnTo>
                  <a:pt x="1254424" y="2061254"/>
                </a:lnTo>
                <a:lnTo>
                  <a:pt x="1233556" y="2062389"/>
                </a:lnTo>
                <a:lnTo>
                  <a:pt x="1212916" y="2063297"/>
                </a:lnTo>
                <a:lnTo>
                  <a:pt x="1192048" y="2063751"/>
                </a:lnTo>
                <a:lnTo>
                  <a:pt x="1171181" y="2063751"/>
                </a:lnTo>
                <a:lnTo>
                  <a:pt x="1150087" y="2063297"/>
                </a:lnTo>
                <a:lnTo>
                  <a:pt x="1129219" y="2062162"/>
                </a:lnTo>
                <a:lnTo>
                  <a:pt x="1108352" y="2060573"/>
                </a:lnTo>
                <a:lnTo>
                  <a:pt x="796701" y="2035598"/>
                </a:lnTo>
                <a:lnTo>
                  <a:pt x="792391" y="2035144"/>
                </a:lnTo>
                <a:lnTo>
                  <a:pt x="788081" y="2034463"/>
                </a:lnTo>
                <a:lnTo>
                  <a:pt x="783545" y="2033554"/>
                </a:lnTo>
                <a:lnTo>
                  <a:pt x="779462" y="2032419"/>
                </a:lnTo>
                <a:lnTo>
                  <a:pt x="779462" y="1468438"/>
                </a:lnTo>
                <a:lnTo>
                  <a:pt x="779462" y="1467534"/>
                </a:lnTo>
                <a:lnTo>
                  <a:pt x="779462" y="1465263"/>
                </a:lnTo>
                <a:close/>
                <a:moveTo>
                  <a:pt x="0" y="1401763"/>
                </a:moveTo>
                <a:lnTo>
                  <a:pt x="695325" y="1401763"/>
                </a:lnTo>
                <a:lnTo>
                  <a:pt x="695325" y="1572487"/>
                </a:lnTo>
                <a:lnTo>
                  <a:pt x="695325" y="1927085"/>
                </a:lnTo>
                <a:lnTo>
                  <a:pt x="695325" y="2247901"/>
                </a:lnTo>
                <a:lnTo>
                  <a:pt x="0" y="2247901"/>
                </a:lnTo>
                <a:lnTo>
                  <a:pt x="0" y="1401763"/>
                </a:lnTo>
                <a:close/>
                <a:moveTo>
                  <a:pt x="1870009" y="1163726"/>
                </a:moveTo>
                <a:lnTo>
                  <a:pt x="1870009" y="1180300"/>
                </a:lnTo>
                <a:lnTo>
                  <a:pt x="1861189" y="1180981"/>
                </a:lnTo>
                <a:lnTo>
                  <a:pt x="1853274" y="1182343"/>
                </a:lnTo>
                <a:lnTo>
                  <a:pt x="1845586" y="1183705"/>
                </a:lnTo>
                <a:lnTo>
                  <a:pt x="1838575" y="1185522"/>
                </a:lnTo>
                <a:lnTo>
                  <a:pt x="1832243" y="1188019"/>
                </a:lnTo>
                <a:lnTo>
                  <a:pt x="1826138" y="1190290"/>
                </a:lnTo>
                <a:lnTo>
                  <a:pt x="1820936" y="1193014"/>
                </a:lnTo>
                <a:lnTo>
                  <a:pt x="1816187" y="1196193"/>
                </a:lnTo>
                <a:lnTo>
                  <a:pt x="1811891" y="1199825"/>
                </a:lnTo>
                <a:lnTo>
                  <a:pt x="1810081" y="1201642"/>
                </a:lnTo>
                <a:lnTo>
                  <a:pt x="1808272" y="1203458"/>
                </a:lnTo>
                <a:lnTo>
                  <a:pt x="1806689" y="1205501"/>
                </a:lnTo>
                <a:lnTo>
                  <a:pt x="1805106" y="1207545"/>
                </a:lnTo>
                <a:lnTo>
                  <a:pt x="1803749" y="1209588"/>
                </a:lnTo>
                <a:lnTo>
                  <a:pt x="1802619" y="1211859"/>
                </a:lnTo>
                <a:lnTo>
                  <a:pt x="1801488" y="1214356"/>
                </a:lnTo>
                <a:lnTo>
                  <a:pt x="1800583" y="1216627"/>
                </a:lnTo>
                <a:lnTo>
                  <a:pt x="1799679" y="1219124"/>
                </a:lnTo>
                <a:lnTo>
                  <a:pt x="1799227" y="1221395"/>
                </a:lnTo>
                <a:lnTo>
                  <a:pt x="1798548" y="1226844"/>
                </a:lnTo>
                <a:lnTo>
                  <a:pt x="1798096" y="1232520"/>
                </a:lnTo>
                <a:lnTo>
                  <a:pt x="1798096" y="1236379"/>
                </a:lnTo>
                <a:lnTo>
                  <a:pt x="1798774" y="1240239"/>
                </a:lnTo>
                <a:lnTo>
                  <a:pt x="1799227" y="1243872"/>
                </a:lnTo>
                <a:lnTo>
                  <a:pt x="1800357" y="1247504"/>
                </a:lnTo>
                <a:lnTo>
                  <a:pt x="1801488" y="1251137"/>
                </a:lnTo>
                <a:lnTo>
                  <a:pt x="1802845" y="1254543"/>
                </a:lnTo>
                <a:lnTo>
                  <a:pt x="1804654" y="1257948"/>
                </a:lnTo>
                <a:lnTo>
                  <a:pt x="1806689" y="1261354"/>
                </a:lnTo>
                <a:lnTo>
                  <a:pt x="1808725" y="1264079"/>
                </a:lnTo>
                <a:lnTo>
                  <a:pt x="1810986" y="1267257"/>
                </a:lnTo>
                <a:lnTo>
                  <a:pt x="1813474" y="1269755"/>
                </a:lnTo>
                <a:lnTo>
                  <a:pt x="1815961" y="1272252"/>
                </a:lnTo>
                <a:lnTo>
                  <a:pt x="1818449" y="1274750"/>
                </a:lnTo>
                <a:lnTo>
                  <a:pt x="1821162" y="1277020"/>
                </a:lnTo>
                <a:lnTo>
                  <a:pt x="1823876" y="1278836"/>
                </a:lnTo>
                <a:lnTo>
                  <a:pt x="1826816" y="1280653"/>
                </a:lnTo>
                <a:lnTo>
                  <a:pt x="1834053" y="1284740"/>
                </a:lnTo>
                <a:lnTo>
                  <a:pt x="1843777" y="1289734"/>
                </a:lnTo>
                <a:lnTo>
                  <a:pt x="1855988" y="1295638"/>
                </a:lnTo>
                <a:lnTo>
                  <a:pt x="1870914" y="1302676"/>
                </a:lnTo>
                <a:lnTo>
                  <a:pt x="1875436" y="1304719"/>
                </a:lnTo>
                <a:lnTo>
                  <a:pt x="1879507" y="1306763"/>
                </a:lnTo>
                <a:lnTo>
                  <a:pt x="1883125" y="1309033"/>
                </a:lnTo>
                <a:lnTo>
                  <a:pt x="1886065" y="1311077"/>
                </a:lnTo>
                <a:lnTo>
                  <a:pt x="1889005" y="1312893"/>
                </a:lnTo>
                <a:lnTo>
                  <a:pt x="1891040" y="1314936"/>
                </a:lnTo>
                <a:lnTo>
                  <a:pt x="1892623" y="1316980"/>
                </a:lnTo>
                <a:lnTo>
                  <a:pt x="1893528" y="1318796"/>
                </a:lnTo>
                <a:lnTo>
                  <a:pt x="1894432" y="1320839"/>
                </a:lnTo>
                <a:lnTo>
                  <a:pt x="1895111" y="1323110"/>
                </a:lnTo>
                <a:lnTo>
                  <a:pt x="1895563" y="1325834"/>
                </a:lnTo>
                <a:lnTo>
                  <a:pt x="1896241" y="1328559"/>
                </a:lnTo>
                <a:lnTo>
                  <a:pt x="1896694" y="1335597"/>
                </a:lnTo>
                <a:lnTo>
                  <a:pt x="1896920" y="1343544"/>
                </a:lnTo>
                <a:lnTo>
                  <a:pt x="1896694" y="1346722"/>
                </a:lnTo>
                <a:lnTo>
                  <a:pt x="1896241" y="1349447"/>
                </a:lnTo>
                <a:lnTo>
                  <a:pt x="1894885" y="1352171"/>
                </a:lnTo>
                <a:lnTo>
                  <a:pt x="1893302" y="1353988"/>
                </a:lnTo>
                <a:lnTo>
                  <a:pt x="1892623" y="1354669"/>
                </a:lnTo>
                <a:lnTo>
                  <a:pt x="1891492" y="1355577"/>
                </a:lnTo>
                <a:lnTo>
                  <a:pt x="1889005" y="1356485"/>
                </a:lnTo>
                <a:lnTo>
                  <a:pt x="1886065" y="1357393"/>
                </a:lnTo>
                <a:lnTo>
                  <a:pt x="1882899" y="1357620"/>
                </a:lnTo>
                <a:lnTo>
                  <a:pt x="1880864" y="1357620"/>
                </a:lnTo>
                <a:lnTo>
                  <a:pt x="1879055" y="1357393"/>
                </a:lnTo>
                <a:lnTo>
                  <a:pt x="1877472" y="1356712"/>
                </a:lnTo>
                <a:lnTo>
                  <a:pt x="1875889" y="1356258"/>
                </a:lnTo>
                <a:lnTo>
                  <a:pt x="1874532" y="1355577"/>
                </a:lnTo>
                <a:lnTo>
                  <a:pt x="1873627" y="1354669"/>
                </a:lnTo>
                <a:lnTo>
                  <a:pt x="1872723" y="1353761"/>
                </a:lnTo>
                <a:lnTo>
                  <a:pt x="1872270" y="1352398"/>
                </a:lnTo>
                <a:lnTo>
                  <a:pt x="1871818" y="1350809"/>
                </a:lnTo>
                <a:lnTo>
                  <a:pt x="1871140" y="1348993"/>
                </a:lnTo>
                <a:lnTo>
                  <a:pt x="1870461" y="1343544"/>
                </a:lnTo>
                <a:lnTo>
                  <a:pt x="1870235" y="1336051"/>
                </a:lnTo>
                <a:lnTo>
                  <a:pt x="1870009" y="1326515"/>
                </a:lnTo>
                <a:lnTo>
                  <a:pt x="1870009" y="1314028"/>
                </a:lnTo>
                <a:lnTo>
                  <a:pt x="1799227" y="1314028"/>
                </a:lnTo>
                <a:lnTo>
                  <a:pt x="1799227" y="1324018"/>
                </a:lnTo>
                <a:lnTo>
                  <a:pt x="1799227" y="1328332"/>
                </a:lnTo>
                <a:lnTo>
                  <a:pt x="1799453" y="1332192"/>
                </a:lnTo>
                <a:lnTo>
                  <a:pt x="1799905" y="1336278"/>
                </a:lnTo>
                <a:lnTo>
                  <a:pt x="1800583" y="1339911"/>
                </a:lnTo>
                <a:lnTo>
                  <a:pt x="1801262" y="1343544"/>
                </a:lnTo>
                <a:lnTo>
                  <a:pt x="1802166" y="1346949"/>
                </a:lnTo>
                <a:lnTo>
                  <a:pt x="1803071" y="1350355"/>
                </a:lnTo>
                <a:lnTo>
                  <a:pt x="1804428" y="1353534"/>
                </a:lnTo>
                <a:lnTo>
                  <a:pt x="1806011" y="1356258"/>
                </a:lnTo>
                <a:lnTo>
                  <a:pt x="1807368" y="1359210"/>
                </a:lnTo>
                <a:lnTo>
                  <a:pt x="1809177" y="1361707"/>
                </a:lnTo>
                <a:lnTo>
                  <a:pt x="1810986" y="1364205"/>
                </a:lnTo>
                <a:lnTo>
                  <a:pt x="1813021" y="1366702"/>
                </a:lnTo>
                <a:lnTo>
                  <a:pt x="1815509" y="1368746"/>
                </a:lnTo>
                <a:lnTo>
                  <a:pt x="1817770" y="1370562"/>
                </a:lnTo>
                <a:lnTo>
                  <a:pt x="1820258" y="1372378"/>
                </a:lnTo>
                <a:lnTo>
                  <a:pt x="1825685" y="1375557"/>
                </a:lnTo>
                <a:lnTo>
                  <a:pt x="1831339" y="1378508"/>
                </a:lnTo>
                <a:lnTo>
                  <a:pt x="1837219" y="1381006"/>
                </a:lnTo>
                <a:lnTo>
                  <a:pt x="1843551" y="1383276"/>
                </a:lnTo>
                <a:lnTo>
                  <a:pt x="1849656" y="1385093"/>
                </a:lnTo>
                <a:lnTo>
                  <a:pt x="1856214" y="1386455"/>
                </a:lnTo>
                <a:lnTo>
                  <a:pt x="1862999" y="1387590"/>
                </a:lnTo>
                <a:lnTo>
                  <a:pt x="1870009" y="1388271"/>
                </a:lnTo>
                <a:lnTo>
                  <a:pt x="1870009" y="1408479"/>
                </a:lnTo>
                <a:lnTo>
                  <a:pt x="1902573" y="1408479"/>
                </a:lnTo>
                <a:lnTo>
                  <a:pt x="1902573" y="1388725"/>
                </a:lnTo>
                <a:lnTo>
                  <a:pt x="1911393" y="1387817"/>
                </a:lnTo>
                <a:lnTo>
                  <a:pt x="1919534" y="1386228"/>
                </a:lnTo>
                <a:lnTo>
                  <a:pt x="1927223" y="1384411"/>
                </a:lnTo>
                <a:lnTo>
                  <a:pt x="1934460" y="1382141"/>
                </a:lnTo>
                <a:lnTo>
                  <a:pt x="1941018" y="1379417"/>
                </a:lnTo>
                <a:lnTo>
                  <a:pt x="1947124" y="1376692"/>
                </a:lnTo>
                <a:lnTo>
                  <a:pt x="1952551" y="1373286"/>
                </a:lnTo>
                <a:lnTo>
                  <a:pt x="1954812" y="1371470"/>
                </a:lnTo>
                <a:lnTo>
                  <a:pt x="1957300" y="1369427"/>
                </a:lnTo>
                <a:lnTo>
                  <a:pt x="1959561" y="1367610"/>
                </a:lnTo>
                <a:lnTo>
                  <a:pt x="1961597" y="1365567"/>
                </a:lnTo>
                <a:lnTo>
                  <a:pt x="1963632" y="1363296"/>
                </a:lnTo>
                <a:lnTo>
                  <a:pt x="1965441" y="1360799"/>
                </a:lnTo>
                <a:lnTo>
                  <a:pt x="1967024" y="1358529"/>
                </a:lnTo>
                <a:lnTo>
                  <a:pt x="1968381" y="1356031"/>
                </a:lnTo>
                <a:lnTo>
                  <a:pt x="1969738" y="1353534"/>
                </a:lnTo>
                <a:lnTo>
                  <a:pt x="1971095" y="1350809"/>
                </a:lnTo>
                <a:lnTo>
                  <a:pt x="1971999" y="1348085"/>
                </a:lnTo>
                <a:lnTo>
                  <a:pt x="1972904" y="1345133"/>
                </a:lnTo>
                <a:lnTo>
                  <a:pt x="1973808" y="1342408"/>
                </a:lnTo>
                <a:lnTo>
                  <a:pt x="1974487" y="1339230"/>
                </a:lnTo>
                <a:lnTo>
                  <a:pt x="1975165" y="1333100"/>
                </a:lnTo>
                <a:lnTo>
                  <a:pt x="1975391" y="1326288"/>
                </a:lnTo>
                <a:lnTo>
                  <a:pt x="1975391" y="1321975"/>
                </a:lnTo>
                <a:lnTo>
                  <a:pt x="1975165" y="1318115"/>
                </a:lnTo>
                <a:lnTo>
                  <a:pt x="1974713" y="1314255"/>
                </a:lnTo>
                <a:lnTo>
                  <a:pt x="1973808" y="1310395"/>
                </a:lnTo>
                <a:lnTo>
                  <a:pt x="1972904" y="1306990"/>
                </a:lnTo>
                <a:lnTo>
                  <a:pt x="1971773" y="1303584"/>
                </a:lnTo>
                <a:lnTo>
                  <a:pt x="1970190" y="1300406"/>
                </a:lnTo>
                <a:lnTo>
                  <a:pt x="1968607" y="1297454"/>
                </a:lnTo>
                <a:lnTo>
                  <a:pt x="1967024" y="1294502"/>
                </a:lnTo>
                <a:lnTo>
                  <a:pt x="1965215" y="1292005"/>
                </a:lnTo>
                <a:lnTo>
                  <a:pt x="1963406" y="1289507"/>
                </a:lnTo>
                <a:lnTo>
                  <a:pt x="1961371" y="1287237"/>
                </a:lnTo>
                <a:lnTo>
                  <a:pt x="1959109" y="1284967"/>
                </a:lnTo>
                <a:lnTo>
                  <a:pt x="1956848" y="1282923"/>
                </a:lnTo>
                <a:lnTo>
                  <a:pt x="1954586" y="1281107"/>
                </a:lnTo>
                <a:lnTo>
                  <a:pt x="1952325" y="1279518"/>
                </a:lnTo>
                <a:lnTo>
                  <a:pt x="1945993" y="1275885"/>
                </a:lnTo>
                <a:lnTo>
                  <a:pt x="1938078" y="1271798"/>
                </a:lnTo>
                <a:lnTo>
                  <a:pt x="1927901" y="1267030"/>
                </a:lnTo>
                <a:lnTo>
                  <a:pt x="1915464" y="1261581"/>
                </a:lnTo>
                <a:lnTo>
                  <a:pt x="1900990" y="1254997"/>
                </a:lnTo>
                <a:lnTo>
                  <a:pt x="1889909" y="1249548"/>
                </a:lnTo>
                <a:lnTo>
                  <a:pt x="1881995" y="1245461"/>
                </a:lnTo>
                <a:lnTo>
                  <a:pt x="1879281" y="1243872"/>
                </a:lnTo>
                <a:lnTo>
                  <a:pt x="1877246" y="1242510"/>
                </a:lnTo>
                <a:lnTo>
                  <a:pt x="1875663" y="1241147"/>
                </a:lnTo>
                <a:lnTo>
                  <a:pt x="1874306" y="1239558"/>
                </a:lnTo>
                <a:lnTo>
                  <a:pt x="1872949" y="1237742"/>
                </a:lnTo>
                <a:lnTo>
                  <a:pt x="1872270" y="1235925"/>
                </a:lnTo>
                <a:lnTo>
                  <a:pt x="1871592" y="1233655"/>
                </a:lnTo>
                <a:lnTo>
                  <a:pt x="1870914" y="1231157"/>
                </a:lnTo>
                <a:lnTo>
                  <a:pt x="1870687" y="1228433"/>
                </a:lnTo>
                <a:lnTo>
                  <a:pt x="1870461" y="1225708"/>
                </a:lnTo>
                <a:lnTo>
                  <a:pt x="1870687" y="1222076"/>
                </a:lnTo>
                <a:lnTo>
                  <a:pt x="1871140" y="1219124"/>
                </a:lnTo>
                <a:lnTo>
                  <a:pt x="1872270" y="1216627"/>
                </a:lnTo>
                <a:lnTo>
                  <a:pt x="1873853" y="1214583"/>
                </a:lnTo>
                <a:lnTo>
                  <a:pt x="1874532" y="1213675"/>
                </a:lnTo>
                <a:lnTo>
                  <a:pt x="1875663" y="1212994"/>
                </a:lnTo>
                <a:lnTo>
                  <a:pt x="1877924" y="1211859"/>
                </a:lnTo>
                <a:lnTo>
                  <a:pt x="1880412" y="1211178"/>
                </a:lnTo>
                <a:lnTo>
                  <a:pt x="1883577" y="1210951"/>
                </a:lnTo>
                <a:lnTo>
                  <a:pt x="1887196" y="1211178"/>
                </a:lnTo>
                <a:lnTo>
                  <a:pt x="1888779" y="1211405"/>
                </a:lnTo>
                <a:lnTo>
                  <a:pt x="1889909" y="1211859"/>
                </a:lnTo>
                <a:lnTo>
                  <a:pt x="1891266" y="1212767"/>
                </a:lnTo>
                <a:lnTo>
                  <a:pt x="1892397" y="1213221"/>
                </a:lnTo>
                <a:lnTo>
                  <a:pt x="1893302" y="1214356"/>
                </a:lnTo>
                <a:lnTo>
                  <a:pt x="1894206" y="1215037"/>
                </a:lnTo>
                <a:lnTo>
                  <a:pt x="1894658" y="1216400"/>
                </a:lnTo>
                <a:lnTo>
                  <a:pt x="1895111" y="1217989"/>
                </a:lnTo>
                <a:lnTo>
                  <a:pt x="1896015" y="1221849"/>
                </a:lnTo>
                <a:lnTo>
                  <a:pt x="1896468" y="1226844"/>
                </a:lnTo>
                <a:lnTo>
                  <a:pt x="1896468" y="1233201"/>
                </a:lnTo>
                <a:lnTo>
                  <a:pt x="1896468" y="1241601"/>
                </a:lnTo>
                <a:lnTo>
                  <a:pt x="1967250" y="1241601"/>
                </a:lnTo>
                <a:lnTo>
                  <a:pt x="1967703" y="1235925"/>
                </a:lnTo>
                <a:lnTo>
                  <a:pt x="1967929" y="1231838"/>
                </a:lnTo>
                <a:lnTo>
                  <a:pt x="1967703" y="1226389"/>
                </a:lnTo>
                <a:lnTo>
                  <a:pt x="1967024" y="1220940"/>
                </a:lnTo>
                <a:lnTo>
                  <a:pt x="1965667" y="1216173"/>
                </a:lnTo>
                <a:lnTo>
                  <a:pt x="1963858" y="1211405"/>
                </a:lnTo>
                <a:lnTo>
                  <a:pt x="1961597" y="1207318"/>
                </a:lnTo>
                <a:lnTo>
                  <a:pt x="1958657" y="1203231"/>
                </a:lnTo>
                <a:lnTo>
                  <a:pt x="1955491" y="1199598"/>
                </a:lnTo>
                <a:lnTo>
                  <a:pt x="1951646" y="1196193"/>
                </a:lnTo>
                <a:lnTo>
                  <a:pt x="1947350" y="1193014"/>
                </a:lnTo>
                <a:lnTo>
                  <a:pt x="1942375" y="1190290"/>
                </a:lnTo>
                <a:lnTo>
                  <a:pt x="1937173" y="1187565"/>
                </a:lnTo>
                <a:lnTo>
                  <a:pt x="1931067" y="1185522"/>
                </a:lnTo>
                <a:lnTo>
                  <a:pt x="1924735" y="1183705"/>
                </a:lnTo>
                <a:lnTo>
                  <a:pt x="1917951" y="1182343"/>
                </a:lnTo>
                <a:lnTo>
                  <a:pt x="1910488" y="1180981"/>
                </a:lnTo>
                <a:lnTo>
                  <a:pt x="1902573" y="1180300"/>
                </a:lnTo>
                <a:lnTo>
                  <a:pt x="1902573" y="1163726"/>
                </a:lnTo>
                <a:lnTo>
                  <a:pt x="1870009" y="1163726"/>
                </a:lnTo>
                <a:close/>
                <a:moveTo>
                  <a:pt x="1886970" y="1085850"/>
                </a:moveTo>
                <a:lnTo>
                  <a:pt x="1896920" y="1086304"/>
                </a:lnTo>
                <a:lnTo>
                  <a:pt x="1907322" y="1086985"/>
                </a:lnTo>
                <a:lnTo>
                  <a:pt x="1917047" y="1088347"/>
                </a:lnTo>
                <a:lnTo>
                  <a:pt x="1926997" y="1090164"/>
                </a:lnTo>
                <a:lnTo>
                  <a:pt x="1936495" y="1092434"/>
                </a:lnTo>
                <a:lnTo>
                  <a:pt x="1945993" y="1094931"/>
                </a:lnTo>
                <a:lnTo>
                  <a:pt x="1955265" y="1098110"/>
                </a:lnTo>
                <a:lnTo>
                  <a:pt x="1964310" y="1101743"/>
                </a:lnTo>
                <a:lnTo>
                  <a:pt x="1973130" y="1105830"/>
                </a:lnTo>
                <a:lnTo>
                  <a:pt x="1981723" y="1110143"/>
                </a:lnTo>
                <a:lnTo>
                  <a:pt x="1990091" y="1114911"/>
                </a:lnTo>
                <a:lnTo>
                  <a:pt x="1998232" y="1120133"/>
                </a:lnTo>
                <a:lnTo>
                  <a:pt x="2005921" y="1125809"/>
                </a:lnTo>
                <a:lnTo>
                  <a:pt x="2013383" y="1131712"/>
                </a:lnTo>
                <a:lnTo>
                  <a:pt x="2020620" y="1137843"/>
                </a:lnTo>
                <a:lnTo>
                  <a:pt x="2027630" y="1144654"/>
                </a:lnTo>
                <a:lnTo>
                  <a:pt x="2034415" y="1151465"/>
                </a:lnTo>
                <a:lnTo>
                  <a:pt x="2040520" y="1158731"/>
                </a:lnTo>
                <a:lnTo>
                  <a:pt x="2046400" y="1166223"/>
                </a:lnTo>
                <a:lnTo>
                  <a:pt x="2052054" y="1174170"/>
                </a:lnTo>
                <a:lnTo>
                  <a:pt x="2057255" y="1182343"/>
                </a:lnTo>
                <a:lnTo>
                  <a:pt x="2062004" y="1190744"/>
                </a:lnTo>
                <a:lnTo>
                  <a:pt x="2066527" y="1199371"/>
                </a:lnTo>
                <a:lnTo>
                  <a:pt x="2070371" y="1207999"/>
                </a:lnTo>
                <a:lnTo>
                  <a:pt x="2073989" y="1217081"/>
                </a:lnTo>
                <a:lnTo>
                  <a:pt x="2076929" y="1226389"/>
                </a:lnTo>
                <a:lnTo>
                  <a:pt x="2079869" y="1235925"/>
                </a:lnTo>
                <a:lnTo>
                  <a:pt x="2081904" y="1245688"/>
                </a:lnTo>
                <a:lnTo>
                  <a:pt x="2083714" y="1255678"/>
                </a:lnTo>
                <a:lnTo>
                  <a:pt x="2085070" y="1265668"/>
                </a:lnTo>
                <a:lnTo>
                  <a:pt x="2085749" y="1275658"/>
                </a:lnTo>
                <a:lnTo>
                  <a:pt x="2085975" y="1286102"/>
                </a:lnTo>
                <a:lnTo>
                  <a:pt x="2085749" y="1296319"/>
                </a:lnTo>
                <a:lnTo>
                  <a:pt x="2085070" y="1306536"/>
                </a:lnTo>
                <a:lnTo>
                  <a:pt x="2083714" y="1316526"/>
                </a:lnTo>
                <a:lnTo>
                  <a:pt x="2081904" y="1326288"/>
                </a:lnTo>
                <a:lnTo>
                  <a:pt x="2079869" y="1335824"/>
                </a:lnTo>
                <a:lnTo>
                  <a:pt x="2076929" y="1345360"/>
                </a:lnTo>
                <a:lnTo>
                  <a:pt x="2073989" y="1354669"/>
                </a:lnTo>
                <a:lnTo>
                  <a:pt x="2070371" y="1363751"/>
                </a:lnTo>
                <a:lnTo>
                  <a:pt x="2066527" y="1372832"/>
                </a:lnTo>
                <a:lnTo>
                  <a:pt x="2062004" y="1381233"/>
                </a:lnTo>
                <a:lnTo>
                  <a:pt x="2057255" y="1389633"/>
                </a:lnTo>
                <a:lnTo>
                  <a:pt x="2052054" y="1397807"/>
                </a:lnTo>
                <a:lnTo>
                  <a:pt x="2046400" y="1405527"/>
                </a:lnTo>
                <a:lnTo>
                  <a:pt x="2040520" y="1413019"/>
                </a:lnTo>
                <a:lnTo>
                  <a:pt x="2034415" y="1420285"/>
                </a:lnTo>
                <a:lnTo>
                  <a:pt x="2027630" y="1427323"/>
                </a:lnTo>
                <a:lnTo>
                  <a:pt x="2020620" y="1433907"/>
                </a:lnTo>
                <a:lnTo>
                  <a:pt x="2013383" y="1440265"/>
                </a:lnTo>
                <a:lnTo>
                  <a:pt x="2005921" y="1446168"/>
                </a:lnTo>
                <a:lnTo>
                  <a:pt x="1998232" y="1451844"/>
                </a:lnTo>
                <a:lnTo>
                  <a:pt x="1990091" y="1456839"/>
                </a:lnTo>
                <a:lnTo>
                  <a:pt x="1981723" y="1461834"/>
                </a:lnTo>
                <a:lnTo>
                  <a:pt x="1973130" y="1466147"/>
                </a:lnTo>
                <a:lnTo>
                  <a:pt x="1964310" y="1470007"/>
                </a:lnTo>
                <a:lnTo>
                  <a:pt x="1955265" y="1473640"/>
                </a:lnTo>
                <a:lnTo>
                  <a:pt x="1945993" y="1476819"/>
                </a:lnTo>
                <a:lnTo>
                  <a:pt x="1936495" y="1479770"/>
                </a:lnTo>
                <a:lnTo>
                  <a:pt x="1926997" y="1481813"/>
                </a:lnTo>
                <a:lnTo>
                  <a:pt x="1917047" y="1483630"/>
                </a:lnTo>
                <a:lnTo>
                  <a:pt x="1907322" y="1484765"/>
                </a:lnTo>
                <a:lnTo>
                  <a:pt x="1896920" y="1485673"/>
                </a:lnTo>
                <a:lnTo>
                  <a:pt x="1886970" y="1485900"/>
                </a:lnTo>
                <a:lnTo>
                  <a:pt x="1876567" y="1485673"/>
                </a:lnTo>
                <a:lnTo>
                  <a:pt x="1866391" y="1484765"/>
                </a:lnTo>
                <a:lnTo>
                  <a:pt x="1856667" y="1483630"/>
                </a:lnTo>
                <a:lnTo>
                  <a:pt x="1846490" y="1481813"/>
                </a:lnTo>
                <a:lnTo>
                  <a:pt x="1836992" y="1479770"/>
                </a:lnTo>
                <a:lnTo>
                  <a:pt x="1827494" y="1476819"/>
                </a:lnTo>
                <a:lnTo>
                  <a:pt x="1818223" y="1473640"/>
                </a:lnTo>
                <a:lnTo>
                  <a:pt x="1809177" y="1470007"/>
                </a:lnTo>
                <a:lnTo>
                  <a:pt x="1800583" y="1466147"/>
                </a:lnTo>
                <a:lnTo>
                  <a:pt x="1791764" y="1461834"/>
                </a:lnTo>
                <a:lnTo>
                  <a:pt x="1783623" y="1456839"/>
                </a:lnTo>
                <a:lnTo>
                  <a:pt x="1775256" y="1451844"/>
                </a:lnTo>
                <a:lnTo>
                  <a:pt x="1767567" y="1446168"/>
                </a:lnTo>
                <a:lnTo>
                  <a:pt x="1760104" y="1440265"/>
                </a:lnTo>
                <a:lnTo>
                  <a:pt x="1752867" y="1433907"/>
                </a:lnTo>
                <a:lnTo>
                  <a:pt x="1746083" y="1427323"/>
                </a:lnTo>
                <a:lnTo>
                  <a:pt x="1739299" y="1420285"/>
                </a:lnTo>
                <a:lnTo>
                  <a:pt x="1733193" y="1413019"/>
                </a:lnTo>
                <a:lnTo>
                  <a:pt x="1727313" y="1405527"/>
                </a:lnTo>
                <a:lnTo>
                  <a:pt x="1721660" y="1397807"/>
                </a:lnTo>
                <a:lnTo>
                  <a:pt x="1716458" y="1389633"/>
                </a:lnTo>
                <a:lnTo>
                  <a:pt x="1711483" y="1381233"/>
                </a:lnTo>
                <a:lnTo>
                  <a:pt x="1707187" y="1372832"/>
                </a:lnTo>
                <a:lnTo>
                  <a:pt x="1703342" y="1363751"/>
                </a:lnTo>
                <a:lnTo>
                  <a:pt x="1699724" y="1354669"/>
                </a:lnTo>
                <a:lnTo>
                  <a:pt x="1696558" y="1345360"/>
                </a:lnTo>
                <a:lnTo>
                  <a:pt x="1693844" y="1335824"/>
                </a:lnTo>
                <a:lnTo>
                  <a:pt x="1691809" y="1326288"/>
                </a:lnTo>
                <a:lnTo>
                  <a:pt x="1690000" y="1316526"/>
                </a:lnTo>
                <a:lnTo>
                  <a:pt x="1688643" y="1306536"/>
                </a:lnTo>
                <a:lnTo>
                  <a:pt x="1687965" y="1296319"/>
                </a:lnTo>
                <a:lnTo>
                  <a:pt x="1687512" y="1286102"/>
                </a:lnTo>
                <a:lnTo>
                  <a:pt x="1687965" y="1275658"/>
                </a:lnTo>
                <a:lnTo>
                  <a:pt x="1688643" y="1265668"/>
                </a:lnTo>
                <a:lnTo>
                  <a:pt x="1690000" y="1255678"/>
                </a:lnTo>
                <a:lnTo>
                  <a:pt x="1691809" y="1245688"/>
                </a:lnTo>
                <a:lnTo>
                  <a:pt x="1693844" y="1235925"/>
                </a:lnTo>
                <a:lnTo>
                  <a:pt x="1696558" y="1226389"/>
                </a:lnTo>
                <a:lnTo>
                  <a:pt x="1699724" y="1217081"/>
                </a:lnTo>
                <a:lnTo>
                  <a:pt x="1703342" y="1207999"/>
                </a:lnTo>
                <a:lnTo>
                  <a:pt x="1707187" y="1199371"/>
                </a:lnTo>
                <a:lnTo>
                  <a:pt x="1711483" y="1190744"/>
                </a:lnTo>
                <a:lnTo>
                  <a:pt x="1716458" y="1182343"/>
                </a:lnTo>
                <a:lnTo>
                  <a:pt x="1721660" y="1174170"/>
                </a:lnTo>
                <a:lnTo>
                  <a:pt x="1727313" y="1166223"/>
                </a:lnTo>
                <a:lnTo>
                  <a:pt x="1733193" y="1158731"/>
                </a:lnTo>
                <a:lnTo>
                  <a:pt x="1739299" y="1151465"/>
                </a:lnTo>
                <a:lnTo>
                  <a:pt x="1746083" y="1144654"/>
                </a:lnTo>
                <a:lnTo>
                  <a:pt x="1752867" y="1137843"/>
                </a:lnTo>
                <a:lnTo>
                  <a:pt x="1760104" y="1131712"/>
                </a:lnTo>
                <a:lnTo>
                  <a:pt x="1767567" y="1125809"/>
                </a:lnTo>
                <a:lnTo>
                  <a:pt x="1775256" y="1120133"/>
                </a:lnTo>
                <a:lnTo>
                  <a:pt x="1783623" y="1114911"/>
                </a:lnTo>
                <a:lnTo>
                  <a:pt x="1791764" y="1110143"/>
                </a:lnTo>
                <a:lnTo>
                  <a:pt x="1800583" y="1105830"/>
                </a:lnTo>
                <a:lnTo>
                  <a:pt x="1809177" y="1101743"/>
                </a:lnTo>
                <a:lnTo>
                  <a:pt x="1818223" y="1098110"/>
                </a:lnTo>
                <a:lnTo>
                  <a:pt x="1827494" y="1094931"/>
                </a:lnTo>
                <a:lnTo>
                  <a:pt x="1836992" y="1092434"/>
                </a:lnTo>
                <a:lnTo>
                  <a:pt x="1846490" y="1090164"/>
                </a:lnTo>
                <a:lnTo>
                  <a:pt x="1856667" y="1088347"/>
                </a:lnTo>
                <a:lnTo>
                  <a:pt x="1866391" y="1086985"/>
                </a:lnTo>
                <a:lnTo>
                  <a:pt x="1876567" y="1086304"/>
                </a:lnTo>
                <a:lnTo>
                  <a:pt x="1886970" y="1085850"/>
                </a:lnTo>
                <a:close/>
                <a:moveTo>
                  <a:pt x="1297791" y="741362"/>
                </a:moveTo>
                <a:lnTo>
                  <a:pt x="1297791" y="765402"/>
                </a:lnTo>
                <a:lnTo>
                  <a:pt x="1285096" y="766762"/>
                </a:lnTo>
                <a:lnTo>
                  <a:pt x="1273308" y="768577"/>
                </a:lnTo>
                <a:lnTo>
                  <a:pt x="1262200" y="770844"/>
                </a:lnTo>
                <a:lnTo>
                  <a:pt x="1256986" y="771978"/>
                </a:lnTo>
                <a:lnTo>
                  <a:pt x="1251772" y="773566"/>
                </a:lnTo>
                <a:lnTo>
                  <a:pt x="1247238" y="775153"/>
                </a:lnTo>
                <a:lnTo>
                  <a:pt x="1242477" y="776741"/>
                </a:lnTo>
                <a:lnTo>
                  <a:pt x="1238170" y="778555"/>
                </a:lnTo>
                <a:lnTo>
                  <a:pt x="1233862" y="780369"/>
                </a:lnTo>
                <a:lnTo>
                  <a:pt x="1230009" y="782410"/>
                </a:lnTo>
                <a:lnTo>
                  <a:pt x="1226155" y="784452"/>
                </a:lnTo>
                <a:lnTo>
                  <a:pt x="1222528" y="786493"/>
                </a:lnTo>
                <a:lnTo>
                  <a:pt x="1219127" y="788760"/>
                </a:lnTo>
                <a:lnTo>
                  <a:pt x="1215953" y="791482"/>
                </a:lnTo>
                <a:lnTo>
                  <a:pt x="1213006" y="793977"/>
                </a:lnTo>
                <a:lnTo>
                  <a:pt x="1210286" y="796698"/>
                </a:lnTo>
                <a:lnTo>
                  <a:pt x="1207792" y="799419"/>
                </a:lnTo>
                <a:lnTo>
                  <a:pt x="1205525" y="802368"/>
                </a:lnTo>
                <a:lnTo>
                  <a:pt x="1203032" y="805316"/>
                </a:lnTo>
                <a:lnTo>
                  <a:pt x="1201218" y="808491"/>
                </a:lnTo>
                <a:lnTo>
                  <a:pt x="1199631" y="811893"/>
                </a:lnTo>
                <a:lnTo>
                  <a:pt x="1198044" y="815068"/>
                </a:lnTo>
                <a:lnTo>
                  <a:pt x="1196684" y="818469"/>
                </a:lnTo>
                <a:lnTo>
                  <a:pt x="1195551" y="822098"/>
                </a:lnTo>
                <a:lnTo>
                  <a:pt x="1194644" y="825727"/>
                </a:lnTo>
                <a:lnTo>
                  <a:pt x="1193737" y="829582"/>
                </a:lnTo>
                <a:lnTo>
                  <a:pt x="1193284" y="833437"/>
                </a:lnTo>
                <a:lnTo>
                  <a:pt x="1193057" y="837519"/>
                </a:lnTo>
                <a:lnTo>
                  <a:pt x="1193057" y="841828"/>
                </a:lnTo>
                <a:lnTo>
                  <a:pt x="1193284" y="847498"/>
                </a:lnTo>
                <a:lnTo>
                  <a:pt x="1193737" y="853168"/>
                </a:lnTo>
                <a:lnTo>
                  <a:pt x="1194871" y="858384"/>
                </a:lnTo>
                <a:lnTo>
                  <a:pt x="1196231" y="863600"/>
                </a:lnTo>
                <a:lnTo>
                  <a:pt x="1198044" y="868816"/>
                </a:lnTo>
                <a:lnTo>
                  <a:pt x="1200085" y="873805"/>
                </a:lnTo>
                <a:lnTo>
                  <a:pt x="1202578" y="878568"/>
                </a:lnTo>
                <a:lnTo>
                  <a:pt x="1205525" y="883330"/>
                </a:lnTo>
                <a:lnTo>
                  <a:pt x="1208472" y="887639"/>
                </a:lnTo>
                <a:lnTo>
                  <a:pt x="1211873" y="891721"/>
                </a:lnTo>
                <a:lnTo>
                  <a:pt x="1215273" y="895803"/>
                </a:lnTo>
                <a:lnTo>
                  <a:pt x="1218900" y="899432"/>
                </a:lnTo>
                <a:lnTo>
                  <a:pt x="1222754" y="902834"/>
                </a:lnTo>
                <a:lnTo>
                  <a:pt x="1226608" y="906235"/>
                </a:lnTo>
                <a:lnTo>
                  <a:pt x="1230689" y="908957"/>
                </a:lnTo>
                <a:lnTo>
                  <a:pt x="1234769" y="911678"/>
                </a:lnTo>
                <a:lnTo>
                  <a:pt x="1245197" y="917575"/>
                </a:lnTo>
                <a:lnTo>
                  <a:pt x="1259253" y="924832"/>
                </a:lnTo>
                <a:lnTo>
                  <a:pt x="1277388" y="933223"/>
                </a:lnTo>
                <a:lnTo>
                  <a:pt x="1299151" y="943428"/>
                </a:lnTo>
                <a:lnTo>
                  <a:pt x="1305725" y="946377"/>
                </a:lnTo>
                <a:lnTo>
                  <a:pt x="1311620" y="949552"/>
                </a:lnTo>
                <a:lnTo>
                  <a:pt x="1317060" y="952500"/>
                </a:lnTo>
                <a:lnTo>
                  <a:pt x="1321368" y="955675"/>
                </a:lnTo>
                <a:lnTo>
                  <a:pt x="1325448" y="958623"/>
                </a:lnTo>
                <a:lnTo>
                  <a:pt x="1328395" y="961344"/>
                </a:lnTo>
                <a:lnTo>
                  <a:pt x="1330662" y="964293"/>
                </a:lnTo>
                <a:lnTo>
                  <a:pt x="1332249" y="967014"/>
                </a:lnTo>
                <a:lnTo>
                  <a:pt x="1333383" y="969962"/>
                </a:lnTo>
                <a:lnTo>
                  <a:pt x="1334289" y="973137"/>
                </a:lnTo>
                <a:lnTo>
                  <a:pt x="1335196" y="976993"/>
                </a:lnTo>
                <a:lnTo>
                  <a:pt x="1335876" y="981528"/>
                </a:lnTo>
                <a:lnTo>
                  <a:pt x="1336330" y="986064"/>
                </a:lnTo>
                <a:lnTo>
                  <a:pt x="1337010" y="991280"/>
                </a:lnTo>
                <a:lnTo>
                  <a:pt x="1337010" y="996950"/>
                </a:lnTo>
                <a:lnTo>
                  <a:pt x="1337236" y="1002846"/>
                </a:lnTo>
                <a:lnTo>
                  <a:pt x="1337010" y="1005568"/>
                </a:lnTo>
                <a:lnTo>
                  <a:pt x="1337010" y="1007835"/>
                </a:lnTo>
                <a:lnTo>
                  <a:pt x="1336330" y="1009877"/>
                </a:lnTo>
                <a:lnTo>
                  <a:pt x="1335876" y="1011918"/>
                </a:lnTo>
                <a:lnTo>
                  <a:pt x="1335196" y="1013732"/>
                </a:lnTo>
                <a:lnTo>
                  <a:pt x="1334289" y="1015319"/>
                </a:lnTo>
                <a:lnTo>
                  <a:pt x="1333383" y="1016907"/>
                </a:lnTo>
                <a:lnTo>
                  <a:pt x="1332022" y="1018041"/>
                </a:lnTo>
                <a:lnTo>
                  <a:pt x="1330662" y="1019402"/>
                </a:lnTo>
                <a:lnTo>
                  <a:pt x="1329302" y="1020535"/>
                </a:lnTo>
                <a:lnTo>
                  <a:pt x="1327488" y="1021216"/>
                </a:lnTo>
                <a:lnTo>
                  <a:pt x="1325675" y="1021896"/>
                </a:lnTo>
                <a:lnTo>
                  <a:pt x="1323635" y="1022577"/>
                </a:lnTo>
                <a:lnTo>
                  <a:pt x="1321141" y="1023030"/>
                </a:lnTo>
                <a:lnTo>
                  <a:pt x="1318874" y="1023257"/>
                </a:lnTo>
                <a:lnTo>
                  <a:pt x="1316380" y="1023257"/>
                </a:lnTo>
                <a:lnTo>
                  <a:pt x="1313433" y="1023030"/>
                </a:lnTo>
                <a:lnTo>
                  <a:pt x="1310940" y="1022803"/>
                </a:lnTo>
                <a:lnTo>
                  <a:pt x="1308673" y="1022123"/>
                </a:lnTo>
                <a:lnTo>
                  <a:pt x="1306406" y="1021443"/>
                </a:lnTo>
                <a:lnTo>
                  <a:pt x="1304819" y="1020535"/>
                </a:lnTo>
                <a:lnTo>
                  <a:pt x="1303232" y="1019175"/>
                </a:lnTo>
                <a:lnTo>
                  <a:pt x="1301872" y="1017587"/>
                </a:lnTo>
                <a:lnTo>
                  <a:pt x="1301192" y="1015773"/>
                </a:lnTo>
                <a:lnTo>
                  <a:pt x="1300285" y="1013732"/>
                </a:lnTo>
                <a:lnTo>
                  <a:pt x="1299605" y="1010784"/>
                </a:lnTo>
                <a:lnTo>
                  <a:pt x="1299151" y="1007382"/>
                </a:lnTo>
                <a:lnTo>
                  <a:pt x="1298471" y="1002846"/>
                </a:lnTo>
                <a:lnTo>
                  <a:pt x="1298018" y="991960"/>
                </a:lnTo>
                <a:lnTo>
                  <a:pt x="1297791" y="978353"/>
                </a:lnTo>
                <a:lnTo>
                  <a:pt x="1297791" y="959984"/>
                </a:lnTo>
                <a:lnTo>
                  <a:pt x="1194644" y="959984"/>
                </a:lnTo>
                <a:lnTo>
                  <a:pt x="1194644" y="974725"/>
                </a:lnTo>
                <a:lnTo>
                  <a:pt x="1194644" y="980621"/>
                </a:lnTo>
                <a:lnTo>
                  <a:pt x="1195097" y="986744"/>
                </a:lnTo>
                <a:lnTo>
                  <a:pt x="1195551" y="992414"/>
                </a:lnTo>
                <a:lnTo>
                  <a:pt x="1196457" y="997630"/>
                </a:lnTo>
                <a:lnTo>
                  <a:pt x="1197364" y="1002846"/>
                </a:lnTo>
                <a:lnTo>
                  <a:pt x="1198951" y="1008062"/>
                </a:lnTo>
                <a:lnTo>
                  <a:pt x="1200538" y="1012598"/>
                </a:lnTo>
                <a:lnTo>
                  <a:pt x="1202352" y="1017360"/>
                </a:lnTo>
                <a:lnTo>
                  <a:pt x="1204392" y="1021443"/>
                </a:lnTo>
                <a:lnTo>
                  <a:pt x="1206659" y="1025525"/>
                </a:lnTo>
                <a:lnTo>
                  <a:pt x="1209152" y="1029380"/>
                </a:lnTo>
                <a:lnTo>
                  <a:pt x="1211873" y="1032782"/>
                </a:lnTo>
                <a:lnTo>
                  <a:pt x="1215047" y="1036184"/>
                </a:lnTo>
                <a:lnTo>
                  <a:pt x="1218447" y="1039359"/>
                </a:lnTo>
                <a:lnTo>
                  <a:pt x="1221621" y="1042080"/>
                </a:lnTo>
                <a:lnTo>
                  <a:pt x="1225475" y="1045028"/>
                </a:lnTo>
                <a:lnTo>
                  <a:pt x="1229329" y="1047296"/>
                </a:lnTo>
                <a:lnTo>
                  <a:pt x="1233182" y="1049564"/>
                </a:lnTo>
                <a:lnTo>
                  <a:pt x="1237490" y="1051832"/>
                </a:lnTo>
                <a:lnTo>
                  <a:pt x="1241570" y="1053646"/>
                </a:lnTo>
                <a:lnTo>
                  <a:pt x="1245877" y="1055687"/>
                </a:lnTo>
                <a:lnTo>
                  <a:pt x="1249958" y="1057502"/>
                </a:lnTo>
                <a:lnTo>
                  <a:pt x="1259026" y="1060677"/>
                </a:lnTo>
                <a:lnTo>
                  <a:pt x="1268094" y="1063171"/>
                </a:lnTo>
                <a:lnTo>
                  <a:pt x="1277615" y="1065212"/>
                </a:lnTo>
                <a:lnTo>
                  <a:pt x="1287590" y="1066800"/>
                </a:lnTo>
                <a:lnTo>
                  <a:pt x="1297791" y="1067934"/>
                </a:lnTo>
                <a:lnTo>
                  <a:pt x="1297791" y="1096962"/>
                </a:lnTo>
                <a:lnTo>
                  <a:pt x="1345171" y="1096962"/>
                </a:lnTo>
                <a:lnTo>
                  <a:pt x="1345171" y="1068841"/>
                </a:lnTo>
                <a:lnTo>
                  <a:pt x="1351972" y="1068160"/>
                </a:lnTo>
                <a:lnTo>
                  <a:pt x="1358093" y="1067253"/>
                </a:lnTo>
                <a:lnTo>
                  <a:pt x="1364213" y="1066346"/>
                </a:lnTo>
                <a:lnTo>
                  <a:pt x="1370108" y="1064985"/>
                </a:lnTo>
                <a:lnTo>
                  <a:pt x="1375775" y="1063852"/>
                </a:lnTo>
                <a:lnTo>
                  <a:pt x="1381442" y="1062491"/>
                </a:lnTo>
                <a:lnTo>
                  <a:pt x="1386656" y="1060903"/>
                </a:lnTo>
                <a:lnTo>
                  <a:pt x="1391870" y="1059089"/>
                </a:lnTo>
                <a:lnTo>
                  <a:pt x="1396858" y="1057275"/>
                </a:lnTo>
                <a:lnTo>
                  <a:pt x="1401392" y="1055234"/>
                </a:lnTo>
                <a:lnTo>
                  <a:pt x="1405699" y="1053193"/>
                </a:lnTo>
                <a:lnTo>
                  <a:pt x="1410233" y="1050925"/>
                </a:lnTo>
                <a:lnTo>
                  <a:pt x="1414087" y="1048430"/>
                </a:lnTo>
                <a:lnTo>
                  <a:pt x="1417941" y="1045935"/>
                </a:lnTo>
                <a:lnTo>
                  <a:pt x="1421568" y="1043441"/>
                </a:lnTo>
                <a:lnTo>
                  <a:pt x="1425195" y="1040493"/>
                </a:lnTo>
                <a:lnTo>
                  <a:pt x="1428142" y="1037771"/>
                </a:lnTo>
                <a:lnTo>
                  <a:pt x="1431316" y="1034596"/>
                </a:lnTo>
                <a:lnTo>
                  <a:pt x="1434036" y="1031421"/>
                </a:lnTo>
                <a:lnTo>
                  <a:pt x="1436756" y="1028246"/>
                </a:lnTo>
                <a:lnTo>
                  <a:pt x="1439023" y="1024844"/>
                </a:lnTo>
                <a:lnTo>
                  <a:pt x="1441290" y="1021216"/>
                </a:lnTo>
                <a:lnTo>
                  <a:pt x="1443104" y="1017360"/>
                </a:lnTo>
                <a:lnTo>
                  <a:pt x="1444918" y="1013505"/>
                </a:lnTo>
                <a:lnTo>
                  <a:pt x="1446504" y="1009650"/>
                </a:lnTo>
                <a:lnTo>
                  <a:pt x="1447865" y="1005568"/>
                </a:lnTo>
                <a:lnTo>
                  <a:pt x="1448998" y="1001032"/>
                </a:lnTo>
                <a:lnTo>
                  <a:pt x="1449905" y="996723"/>
                </a:lnTo>
                <a:lnTo>
                  <a:pt x="1450585" y="992414"/>
                </a:lnTo>
                <a:lnTo>
                  <a:pt x="1451265" y="987425"/>
                </a:lnTo>
                <a:lnTo>
                  <a:pt x="1451492" y="982889"/>
                </a:lnTo>
                <a:lnTo>
                  <a:pt x="1451719" y="977900"/>
                </a:lnTo>
                <a:lnTo>
                  <a:pt x="1451492" y="971777"/>
                </a:lnTo>
                <a:lnTo>
                  <a:pt x="1450812" y="965653"/>
                </a:lnTo>
                <a:lnTo>
                  <a:pt x="1450132" y="959984"/>
                </a:lnTo>
                <a:lnTo>
                  <a:pt x="1448998" y="954994"/>
                </a:lnTo>
                <a:lnTo>
                  <a:pt x="1447865" y="949778"/>
                </a:lnTo>
                <a:lnTo>
                  <a:pt x="1446051" y="944789"/>
                </a:lnTo>
                <a:lnTo>
                  <a:pt x="1444237" y="940253"/>
                </a:lnTo>
                <a:lnTo>
                  <a:pt x="1441971" y="935944"/>
                </a:lnTo>
                <a:lnTo>
                  <a:pt x="1439250" y="931862"/>
                </a:lnTo>
                <a:lnTo>
                  <a:pt x="1436756" y="928007"/>
                </a:lnTo>
                <a:lnTo>
                  <a:pt x="1433809" y="924605"/>
                </a:lnTo>
                <a:lnTo>
                  <a:pt x="1430862" y="921203"/>
                </a:lnTo>
                <a:lnTo>
                  <a:pt x="1427689" y="918028"/>
                </a:lnTo>
                <a:lnTo>
                  <a:pt x="1424515" y="914853"/>
                </a:lnTo>
                <a:lnTo>
                  <a:pt x="1421341" y="912359"/>
                </a:lnTo>
                <a:lnTo>
                  <a:pt x="1417714" y="910091"/>
                </a:lnTo>
                <a:lnTo>
                  <a:pt x="1413860" y="907369"/>
                </a:lnTo>
                <a:lnTo>
                  <a:pt x="1408873" y="904875"/>
                </a:lnTo>
                <a:lnTo>
                  <a:pt x="1397084" y="898752"/>
                </a:lnTo>
                <a:lnTo>
                  <a:pt x="1382122" y="891721"/>
                </a:lnTo>
                <a:lnTo>
                  <a:pt x="1363987" y="883557"/>
                </a:lnTo>
                <a:lnTo>
                  <a:pt x="1343131" y="874259"/>
                </a:lnTo>
                <a:lnTo>
                  <a:pt x="1326808" y="866548"/>
                </a:lnTo>
                <a:lnTo>
                  <a:pt x="1320461" y="863373"/>
                </a:lnTo>
                <a:lnTo>
                  <a:pt x="1315247" y="860652"/>
                </a:lnTo>
                <a:lnTo>
                  <a:pt x="1311166" y="857930"/>
                </a:lnTo>
                <a:lnTo>
                  <a:pt x="1308219" y="856116"/>
                </a:lnTo>
                <a:lnTo>
                  <a:pt x="1305952" y="854075"/>
                </a:lnTo>
                <a:lnTo>
                  <a:pt x="1303912" y="852034"/>
                </a:lnTo>
                <a:lnTo>
                  <a:pt x="1302325" y="849539"/>
                </a:lnTo>
                <a:lnTo>
                  <a:pt x="1301192" y="846364"/>
                </a:lnTo>
                <a:lnTo>
                  <a:pt x="1299831" y="843189"/>
                </a:lnTo>
                <a:lnTo>
                  <a:pt x="1299151" y="839560"/>
                </a:lnTo>
                <a:lnTo>
                  <a:pt x="1298698" y="835705"/>
                </a:lnTo>
                <a:lnTo>
                  <a:pt x="1298471" y="831396"/>
                </a:lnTo>
                <a:lnTo>
                  <a:pt x="1298471" y="828902"/>
                </a:lnTo>
                <a:lnTo>
                  <a:pt x="1298698" y="826407"/>
                </a:lnTo>
                <a:lnTo>
                  <a:pt x="1299378" y="824139"/>
                </a:lnTo>
                <a:lnTo>
                  <a:pt x="1299831" y="822098"/>
                </a:lnTo>
                <a:lnTo>
                  <a:pt x="1300285" y="820284"/>
                </a:lnTo>
                <a:lnTo>
                  <a:pt x="1301192" y="818469"/>
                </a:lnTo>
                <a:lnTo>
                  <a:pt x="1302098" y="816882"/>
                </a:lnTo>
                <a:lnTo>
                  <a:pt x="1303232" y="815748"/>
                </a:lnTo>
                <a:lnTo>
                  <a:pt x="1304365" y="814387"/>
                </a:lnTo>
                <a:lnTo>
                  <a:pt x="1305952" y="813253"/>
                </a:lnTo>
                <a:lnTo>
                  <a:pt x="1307539" y="812346"/>
                </a:lnTo>
                <a:lnTo>
                  <a:pt x="1309126" y="811439"/>
                </a:lnTo>
                <a:lnTo>
                  <a:pt x="1311166" y="810985"/>
                </a:lnTo>
                <a:lnTo>
                  <a:pt x="1312980" y="810532"/>
                </a:lnTo>
                <a:lnTo>
                  <a:pt x="1315247" y="810305"/>
                </a:lnTo>
                <a:lnTo>
                  <a:pt x="1317287" y="810305"/>
                </a:lnTo>
                <a:lnTo>
                  <a:pt x="1320234" y="810532"/>
                </a:lnTo>
                <a:lnTo>
                  <a:pt x="1322728" y="810759"/>
                </a:lnTo>
                <a:lnTo>
                  <a:pt x="1324995" y="811212"/>
                </a:lnTo>
                <a:lnTo>
                  <a:pt x="1327035" y="811893"/>
                </a:lnTo>
                <a:lnTo>
                  <a:pt x="1328849" y="812573"/>
                </a:lnTo>
                <a:lnTo>
                  <a:pt x="1330435" y="813934"/>
                </a:lnTo>
                <a:lnTo>
                  <a:pt x="1331796" y="814841"/>
                </a:lnTo>
                <a:lnTo>
                  <a:pt x="1332702" y="816428"/>
                </a:lnTo>
                <a:lnTo>
                  <a:pt x="1333609" y="818243"/>
                </a:lnTo>
                <a:lnTo>
                  <a:pt x="1334289" y="820284"/>
                </a:lnTo>
                <a:lnTo>
                  <a:pt x="1334969" y="823005"/>
                </a:lnTo>
                <a:lnTo>
                  <a:pt x="1335423" y="825953"/>
                </a:lnTo>
                <a:lnTo>
                  <a:pt x="1336103" y="833210"/>
                </a:lnTo>
                <a:lnTo>
                  <a:pt x="1336330" y="842509"/>
                </a:lnTo>
                <a:lnTo>
                  <a:pt x="1336330" y="854982"/>
                </a:lnTo>
                <a:lnTo>
                  <a:pt x="1439477" y="854982"/>
                </a:lnTo>
                <a:lnTo>
                  <a:pt x="1440384" y="846591"/>
                </a:lnTo>
                <a:lnTo>
                  <a:pt x="1440610" y="840694"/>
                </a:lnTo>
                <a:lnTo>
                  <a:pt x="1440610" y="836612"/>
                </a:lnTo>
                <a:lnTo>
                  <a:pt x="1440384" y="832757"/>
                </a:lnTo>
                <a:lnTo>
                  <a:pt x="1439704" y="828902"/>
                </a:lnTo>
                <a:lnTo>
                  <a:pt x="1439023" y="825046"/>
                </a:lnTo>
                <a:lnTo>
                  <a:pt x="1438343" y="821418"/>
                </a:lnTo>
                <a:lnTo>
                  <a:pt x="1437210" y="817789"/>
                </a:lnTo>
                <a:lnTo>
                  <a:pt x="1436303" y="814387"/>
                </a:lnTo>
                <a:lnTo>
                  <a:pt x="1434716" y="810985"/>
                </a:lnTo>
                <a:lnTo>
                  <a:pt x="1433129" y="808037"/>
                </a:lnTo>
                <a:lnTo>
                  <a:pt x="1431316" y="804862"/>
                </a:lnTo>
                <a:lnTo>
                  <a:pt x="1429502" y="801687"/>
                </a:lnTo>
                <a:lnTo>
                  <a:pt x="1427235" y="798966"/>
                </a:lnTo>
                <a:lnTo>
                  <a:pt x="1424968" y="796244"/>
                </a:lnTo>
                <a:lnTo>
                  <a:pt x="1422475" y="793750"/>
                </a:lnTo>
                <a:lnTo>
                  <a:pt x="1419754" y="791255"/>
                </a:lnTo>
                <a:lnTo>
                  <a:pt x="1416807" y="788534"/>
                </a:lnTo>
                <a:lnTo>
                  <a:pt x="1413860" y="786493"/>
                </a:lnTo>
                <a:lnTo>
                  <a:pt x="1410686" y="784225"/>
                </a:lnTo>
                <a:lnTo>
                  <a:pt x="1407059" y="782184"/>
                </a:lnTo>
                <a:lnTo>
                  <a:pt x="1403432" y="780143"/>
                </a:lnTo>
                <a:lnTo>
                  <a:pt x="1399578" y="778328"/>
                </a:lnTo>
                <a:lnTo>
                  <a:pt x="1395724" y="776514"/>
                </a:lnTo>
                <a:lnTo>
                  <a:pt x="1391644" y="774927"/>
                </a:lnTo>
                <a:lnTo>
                  <a:pt x="1387110" y="773339"/>
                </a:lnTo>
                <a:lnTo>
                  <a:pt x="1382576" y="771978"/>
                </a:lnTo>
                <a:lnTo>
                  <a:pt x="1377589" y="770844"/>
                </a:lnTo>
                <a:lnTo>
                  <a:pt x="1367614" y="768577"/>
                </a:lnTo>
                <a:lnTo>
                  <a:pt x="1356732" y="766762"/>
                </a:lnTo>
                <a:lnTo>
                  <a:pt x="1345171" y="765402"/>
                </a:lnTo>
                <a:lnTo>
                  <a:pt x="1345171" y="741362"/>
                </a:lnTo>
                <a:lnTo>
                  <a:pt x="1297791" y="741362"/>
                </a:lnTo>
                <a:close/>
                <a:moveTo>
                  <a:pt x="1322274" y="628650"/>
                </a:moveTo>
                <a:lnTo>
                  <a:pt x="1329755" y="628877"/>
                </a:lnTo>
                <a:lnTo>
                  <a:pt x="1337236" y="629330"/>
                </a:lnTo>
                <a:lnTo>
                  <a:pt x="1344717" y="629557"/>
                </a:lnTo>
                <a:lnTo>
                  <a:pt x="1351972" y="630237"/>
                </a:lnTo>
                <a:lnTo>
                  <a:pt x="1359453" y="631144"/>
                </a:lnTo>
                <a:lnTo>
                  <a:pt x="1366480" y="632052"/>
                </a:lnTo>
                <a:lnTo>
                  <a:pt x="1373735" y="633412"/>
                </a:lnTo>
                <a:lnTo>
                  <a:pt x="1380762" y="634546"/>
                </a:lnTo>
                <a:lnTo>
                  <a:pt x="1388017" y="636134"/>
                </a:lnTo>
                <a:lnTo>
                  <a:pt x="1395044" y="637948"/>
                </a:lnTo>
                <a:lnTo>
                  <a:pt x="1401845" y="639762"/>
                </a:lnTo>
                <a:lnTo>
                  <a:pt x="1408646" y="641803"/>
                </a:lnTo>
                <a:lnTo>
                  <a:pt x="1415674" y="643844"/>
                </a:lnTo>
                <a:lnTo>
                  <a:pt x="1422248" y="646566"/>
                </a:lnTo>
                <a:lnTo>
                  <a:pt x="1428822" y="648834"/>
                </a:lnTo>
                <a:lnTo>
                  <a:pt x="1435396" y="651555"/>
                </a:lnTo>
                <a:lnTo>
                  <a:pt x="1441971" y="654503"/>
                </a:lnTo>
                <a:lnTo>
                  <a:pt x="1448318" y="657225"/>
                </a:lnTo>
                <a:lnTo>
                  <a:pt x="1454439" y="660400"/>
                </a:lnTo>
                <a:lnTo>
                  <a:pt x="1460786" y="663802"/>
                </a:lnTo>
                <a:lnTo>
                  <a:pt x="1466907" y="667203"/>
                </a:lnTo>
                <a:lnTo>
                  <a:pt x="1472801" y="670832"/>
                </a:lnTo>
                <a:lnTo>
                  <a:pt x="1478695" y="674687"/>
                </a:lnTo>
                <a:lnTo>
                  <a:pt x="1484590" y="678543"/>
                </a:lnTo>
                <a:lnTo>
                  <a:pt x="1490257" y="682398"/>
                </a:lnTo>
                <a:lnTo>
                  <a:pt x="1495924" y="686480"/>
                </a:lnTo>
                <a:lnTo>
                  <a:pt x="1501592" y="690562"/>
                </a:lnTo>
                <a:lnTo>
                  <a:pt x="1507033" y="695098"/>
                </a:lnTo>
                <a:lnTo>
                  <a:pt x="1512473" y="699634"/>
                </a:lnTo>
                <a:lnTo>
                  <a:pt x="1517687" y="704169"/>
                </a:lnTo>
                <a:lnTo>
                  <a:pt x="1522901" y="708932"/>
                </a:lnTo>
                <a:lnTo>
                  <a:pt x="1527662" y="713921"/>
                </a:lnTo>
                <a:lnTo>
                  <a:pt x="1532649" y="718684"/>
                </a:lnTo>
                <a:lnTo>
                  <a:pt x="1537183" y="723900"/>
                </a:lnTo>
                <a:lnTo>
                  <a:pt x="1541944" y="729116"/>
                </a:lnTo>
                <a:lnTo>
                  <a:pt x="1546478" y="734332"/>
                </a:lnTo>
                <a:lnTo>
                  <a:pt x="1551012" y="739775"/>
                </a:lnTo>
                <a:lnTo>
                  <a:pt x="1555092" y="745444"/>
                </a:lnTo>
                <a:lnTo>
                  <a:pt x="1559173" y="751114"/>
                </a:lnTo>
                <a:lnTo>
                  <a:pt x="1563027" y="756784"/>
                </a:lnTo>
                <a:lnTo>
                  <a:pt x="1566881" y="762907"/>
                </a:lnTo>
                <a:lnTo>
                  <a:pt x="1570735" y="768803"/>
                </a:lnTo>
                <a:lnTo>
                  <a:pt x="1574362" y="774700"/>
                </a:lnTo>
                <a:lnTo>
                  <a:pt x="1577762" y="780823"/>
                </a:lnTo>
                <a:lnTo>
                  <a:pt x="1581163" y="786946"/>
                </a:lnTo>
                <a:lnTo>
                  <a:pt x="1584110" y="793296"/>
                </a:lnTo>
                <a:lnTo>
                  <a:pt x="1587057" y="799646"/>
                </a:lnTo>
                <a:lnTo>
                  <a:pt x="1589777" y="806223"/>
                </a:lnTo>
                <a:lnTo>
                  <a:pt x="1592724" y="812800"/>
                </a:lnTo>
                <a:lnTo>
                  <a:pt x="1594991" y="819377"/>
                </a:lnTo>
                <a:lnTo>
                  <a:pt x="1597712" y="825953"/>
                </a:lnTo>
                <a:lnTo>
                  <a:pt x="1599752" y="832984"/>
                </a:lnTo>
                <a:lnTo>
                  <a:pt x="1601792" y="839560"/>
                </a:lnTo>
                <a:lnTo>
                  <a:pt x="1603606" y="846591"/>
                </a:lnTo>
                <a:lnTo>
                  <a:pt x="1605419" y="853621"/>
                </a:lnTo>
                <a:lnTo>
                  <a:pt x="1606779" y="860878"/>
                </a:lnTo>
                <a:lnTo>
                  <a:pt x="1608140" y="867682"/>
                </a:lnTo>
                <a:lnTo>
                  <a:pt x="1609500" y="874939"/>
                </a:lnTo>
                <a:lnTo>
                  <a:pt x="1610407" y="882196"/>
                </a:lnTo>
                <a:lnTo>
                  <a:pt x="1611313" y="889680"/>
                </a:lnTo>
                <a:lnTo>
                  <a:pt x="1611993" y="896937"/>
                </a:lnTo>
                <a:lnTo>
                  <a:pt x="1612220" y="904421"/>
                </a:lnTo>
                <a:lnTo>
                  <a:pt x="1612447" y="911905"/>
                </a:lnTo>
                <a:lnTo>
                  <a:pt x="1612900" y="919389"/>
                </a:lnTo>
                <a:lnTo>
                  <a:pt x="1612447" y="926873"/>
                </a:lnTo>
                <a:lnTo>
                  <a:pt x="1612220" y="934357"/>
                </a:lnTo>
                <a:lnTo>
                  <a:pt x="1611993" y="941614"/>
                </a:lnTo>
                <a:lnTo>
                  <a:pt x="1611313" y="949098"/>
                </a:lnTo>
                <a:lnTo>
                  <a:pt x="1610407" y="956128"/>
                </a:lnTo>
                <a:lnTo>
                  <a:pt x="1609500" y="963385"/>
                </a:lnTo>
                <a:lnTo>
                  <a:pt x="1608140" y="970643"/>
                </a:lnTo>
                <a:lnTo>
                  <a:pt x="1606779" y="977900"/>
                </a:lnTo>
                <a:lnTo>
                  <a:pt x="1605419" y="984930"/>
                </a:lnTo>
                <a:lnTo>
                  <a:pt x="1603606" y="991734"/>
                </a:lnTo>
                <a:lnTo>
                  <a:pt x="1601792" y="998764"/>
                </a:lnTo>
                <a:lnTo>
                  <a:pt x="1599752" y="1005794"/>
                </a:lnTo>
                <a:lnTo>
                  <a:pt x="1597712" y="1012371"/>
                </a:lnTo>
                <a:lnTo>
                  <a:pt x="1594991" y="1019175"/>
                </a:lnTo>
                <a:lnTo>
                  <a:pt x="1592724" y="1025752"/>
                </a:lnTo>
                <a:lnTo>
                  <a:pt x="1589777" y="1032328"/>
                </a:lnTo>
                <a:lnTo>
                  <a:pt x="1587057" y="1038678"/>
                </a:lnTo>
                <a:lnTo>
                  <a:pt x="1584110" y="1045255"/>
                </a:lnTo>
                <a:lnTo>
                  <a:pt x="1581163" y="1051605"/>
                </a:lnTo>
                <a:lnTo>
                  <a:pt x="1577762" y="1057728"/>
                </a:lnTo>
                <a:lnTo>
                  <a:pt x="1574362" y="1063852"/>
                </a:lnTo>
                <a:lnTo>
                  <a:pt x="1570735" y="1069975"/>
                </a:lnTo>
                <a:lnTo>
                  <a:pt x="1566881" y="1075871"/>
                </a:lnTo>
                <a:lnTo>
                  <a:pt x="1563027" y="1081768"/>
                </a:lnTo>
                <a:lnTo>
                  <a:pt x="1559173" y="1087437"/>
                </a:lnTo>
                <a:lnTo>
                  <a:pt x="1555092" y="1093107"/>
                </a:lnTo>
                <a:lnTo>
                  <a:pt x="1551012" y="1098550"/>
                </a:lnTo>
                <a:lnTo>
                  <a:pt x="1546478" y="1103993"/>
                </a:lnTo>
                <a:lnTo>
                  <a:pt x="1541944" y="1109435"/>
                </a:lnTo>
                <a:lnTo>
                  <a:pt x="1537183" y="1114652"/>
                </a:lnTo>
                <a:lnTo>
                  <a:pt x="1532649" y="1119641"/>
                </a:lnTo>
                <a:lnTo>
                  <a:pt x="1527662" y="1124630"/>
                </a:lnTo>
                <a:lnTo>
                  <a:pt x="1522901" y="1129619"/>
                </a:lnTo>
                <a:lnTo>
                  <a:pt x="1517687" y="1134382"/>
                </a:lnTo>
                <a:lnTo>
                  <a:pt x="1512473" y="1139144"/>
                </a:lnTo>
                <a:lnTo>
                  <a:pt x="1507033" y="1143453"/>
                </a:lnTo>
                <a:lnTo>
                  <a:pt x="1501592" y="1147762"/>
                </a:lnTo>
                <a:lnTo>
                  <a:pt x="1495924" y="1151844"/>
                </a:lnTo>
                <a:lnTo>
                  <a:pt x="1490257" y="1156153"/>
                </a:lnTo>
                <a:lnTo>
                  <a:pt x="1484590" y="1160235"/>
                </a:lnTo>
                <a:lnTo>
                  <a:pt x="1478695" y="1164091"/>
                </a:lnTo>
                <a:lnTo>
                  <a:pt x="1472801" y="1167719"/>
                </a:lnTo>
                <a:lnTo>
                  <a:pt x="1466907" y="1171348"/>
                </a:lnTo>
                <a:lnTo>
                  <a:pt x="1460786" y="1174750"/>
                </a:lnTo>
                <a:lnTo>
                  <a:pt x="1454439" y="1177925"/>
                </a:lnTo>
                <a:lnTo>
                  <a:pt x="1448318" y="1181100"/>
                </a:lnTo>
                <a:lnTo>
                  <a:pt x="1441971" y="1184275"/>
                </a:lnTo>
                <a:lnTo>
                  <a:pt x="1435396" y="1186996"/>
                </a:lnTo>
                <a:lnTo>
                  <a:pt x="1428822" y="1189491"/>
                </a:lnTo>
                <a:lnTo>
                  <a:pt x="1422248" y="1192212"/>
                </a:lnTo>
                <a:lnTo>
                  <a:pt x="1415674" y="1194480"/>
                </a:lnTo>
                <a:lnTo>
                  <a:pt x="1408646" y="1196748"/>
                </a:lnTo>
                <a:lnTo>
                  <a:pt x="1401845" y="1198562"/>
                </a:lnTo>
                <a:lnTo>
                  <a:pt x="1395044" y="1200603"/>
                </a:lnTo>
                <a:lnTo>
                  <a:pt x="1388017" y="1202191"/>
                </a:lnTo>
                <a:lnTo>
                  <a:pt x="1380762" y="1203778"/>
                </a:lnTo>
                <a:lnTo>
                  <a:pt x="1373735" y="1205366"/>
                </a:lnTo>
                <a:lnTo>
                  <a:pt x="1366480" y="1206273"/>
                </a:lnTo>
                <a:lnTo>
                  <a:pt x="1359453" y="1207407"/>
                </a:lnTo>
                <a:lnTo>
                  <a:pt x="1351972" y="1208087"/>
                </a:lnTo>
                <a:lnTo>
                  <a:pt x="1344717" y="1208994"/>
                </a:lnTo>
                <a:lnTo>
                  <a:pt x="1337236" y="1209448"/>
                </a:lnTo>
                <a:lnTo>
                  <a:pt x="1329755" y="1209675"/>
                </a:lnTo>
                <a:lnTo>
                  <a:pt x="1322274" y="1209675"/>
                </a:lnTo>
                <a:lnTo>
                  <a:pt x="1314793" y="1209675"/>
                </a:lnTo>
                <a:lnTo>
                  <a:pt x="1307312" y="1209448"/>
                </a:lnTo>
                <a:lnTo>
                  <a:pt x="1300058" y="1208994"/>
                </a:lnTo>
                <a:lnTo>
                  <a:pt x="1292577" y="1208087"/>
                </a:lnTo>
                <a:lnTo>
                  <a:pt x="1285323" y="1207407"/>
                </a:lnTo>
                <a:lnTo>
                  <a:pt x="1278068" y="1206273"/>
                </a:lnTo>
                <a:lnTo>
                  <a:pt x="1271041" y="1205366"/>
                </a:lnTo>
                <a:lnTo>
                  <a:pt x="1263787" y="1203778"/>
                </a:lnTo>
                <a:lnTo>
                  <a:pt x="1256759" y="1202191"/>
                </a:lnTo>
                <a:lnTo>
                  <a:pt x="1249731" y="1200603"/>
                </a:lnTo>
                <a:lnTo>
                  <a:pt x="1242930" y="1198562"/>
                </a:lnTo>
                <a:lnTo>
                  <a:pt x="1235903" y="1196748"/>
                </a:lnTo>
                <a:lnTo>
                  <a:pt x="1229102" y="1194480"/>
                </a:lnTo>
                <a:lnTo>
                  <a:pt x="1222528" y="1192212"/>
                </a:lnTo>
                <a:lnTo>
                  <a:pt x="1215727" y="1189491"/>
                </a:lnTo>
                <a:lnTo>
                  <a:pt x="1209379" y="1186996"/>
                </a:lnTo>
                <a:lnTo>
                  <a:pt x="1202805" y="1184275"/>
                </a:lnTo>
                <a:lnTo>
                  <a:pt x="1196457" y="1181100"/>
                </a:lnTo>
                <a:lnTo>
                  <a:pt x="1189883" y="1177925"/>
                </a:lnTo>
                <a:lnTo>
                  <a:pt x="1183762" y="1174750"/>
                </a:lnTo>
                <a:lnTo>
                  <a:pt x="1177868" y="1171348"/>
                </a:lnTo>
                <a:lnTo>
                  <a:pt x="1171747" y="1167719"/>
                </a:lnTo>
                <a:lnTo>
                  <a:pt x="1165853" y="1164091"/>
                </a:lnTo>
                <a:lnTo>
                  <a:pt x="1159732" y="1160235"/>
                </a:lnTo>
                <a:lnTo>
                  <a:pt x="1154065" y="1156153"/>
                </a:lnTo>
                <a:lnTo>
                  <a:pt x="1148398" y="1151844"/>
                </a:lnTo>
                <a:lnTo>
                  <a:pt x="1142957" y="1147762"/>
                </a:lnTo>
                <a:lnTo>
                  <a:pt x="1137743" y="1143453"/>
                </a:lnTo>
                <a:lnTo>
                  <a:pt x="1132302" y="1139144"/>
                </a:lnTo>
                <a:lnTo>
                  <a:pt x="1127088" y="1134382"/>
                </a:lnTo>
                <a:lnTo>
                  <a:pt x="1121874" y="1129619"/>
                </a:lnTo>
                <a:lnTo>
                  <a:pt x="1117113" y="1124630"/>
                </a:lnTo>
                <a:lnTo>
                  <a:pt x="1112126" y="1119641"/>
                </a:lnTo>
                <a:lnTo>
                  <a:pt x="1107139" y="1114652"/>
                </a:lnTo>
                <a:lnTo>
                  <a:pt x="1102605" y="1109435"/>
                </a:lnTo>
                <a:lnTo>
                  <a:pt x="1098298" y="1103993"/>
                </a:lnTo>
                <a:lnTo>
                  <a:pt x="1093764" y="1098550"/>
                </a:lnTo>
                <a:lnTo>
                  <a:pt x="1089683" y="1093107"/>
                </a:lnTo>
                <a:lnTo>
                  <a:pt x="1085602" y="1087437"/>
                </a:lnTo>
                <a:lnTo>
                  <a:pt x="1081522" y="1081768"/>
                </a:lnTo>
                <a:lnTo>
                  <a:pt x="1077668" y="1075871"/>
                </a:lnTo>
                <a:lnTo>
                  <a:pt x="1074041" y="1069975"/>
                </a:lnTo>
                <a:lnTo>
                  <a:pt x="1070414" y="1063852"/>
                </a:lnTo>
                <a:lnTo>
                  <a:pt x="1067013" y="1057728"/>
                </a:lnTo>
                <a:lnTo>
                  <a:pt x="1063613" y="1051605"/>
                </a:lnTo>
                <a:lnTo>
                  <a:pt x="1060439" y="1045255"/>
                </a:lnTo>
                <a:lnTo>
                  <a:pt x="1057492" y="1038678"/>
                </a:lnTo>
                <a:lnTo>
                  <a:pt x="1054545" y="1032328"/>
                </a:lnTo>
                <a:lnTo>
                  <a:pt x="1052051" y="1025752"/>
                </a:lnTo>
                <a:lnTo>
                  <a:pt x="1049558" y="1019175"/>
                </a:lnTo>
                <a:lnTo>
                  <a:pt x="1047064" y="1012371"/>
                </a:lnTo>
                <a:lnTo>
                  <a:pt x="1044797" y="1005794"/>
                </a:lnTo>
                <a:lnTo>
                  <a:pt x="1042757" y="998764"/>
                </a:lnTo>
                <a:lnTo>
                  <a:pt x="1040943" y="991734"/>
                </a:lnTo>
                <a:lnTo>
                  <a:pt x="1039356" y="984930"/>
                </a:lnTo>
                <a:lnTo>
                  <a:pt x="1037769" y="977900"/>
                </a:lnTo>
                <a:lnTo>
                  <a:pt x="1036409" y="970643"/>
                </a:lnTo>
                <a:lnTo>
                  <a:pt x="1035276" y="963385"/>
                </a:lnTo>
                <a:lnTo>
                  <a:pt x="1034142" y="956128"/>
                </a:lnTo>
                <a:lnTo>
                  <a:pt x="1033462" y="949098"/>
                </a:lnTo>
                <a:lnTo>
                  <a:pt x="1032782" y="941614"/>
                </a:lnTo>
                <a:lnTo>
                  <a:pt x="1032102" y="934357"/>
                </a:lnTo>
                <a:lnTo>
                  <a:pt x="1031875" y="926873"/>
                </a:lnTo>
                <a:lnTo>
                  <a:pt x="1031875" y="919389"/>
                </a:lnTo>
                <a:lnTo>
                  <a:pt x="1031875" y="911905"/>
                </a:lnTo>
                <a:lnTo>
                  <a:pt x="1032102" y="904421"/>
                </a:lnTo>
                <a:lnTo>
                  <a:pt x="1032782" y="896937"/>
                </a:lnTo>
                <a:lnTo>
                  <a:pt x="1033462" y="889680"/>
                </a:lnTo>
                <a:lnTo>
                  <a:pt x="1034142" y="882196"/>
                </a:lnTo>
                <a:lnTo>
                  <a:pt x="1035276" y="874939"/>
                </a:lnTo>
                <a:lnTo>
                  <a:pt x="1036409" y="867682"/>
                </a:lnTo>
                <a:lnTo>
                  <a:pt x="1037769" y="860878"/>
                </a:lnTo>
                <a:lnTo>
                  <a:pt x="1039356" y="853621"/>
                </a:lnTo>
                <a:lnTo>
                  <a:pt x="1040943" y="846591"/>
                </a:lnTo>
                <a:lnTo>
                  <a:pt x="1042757" y="839560"/>
                </a:lnTo>
                <a:lnTo>
                  <a:pt x="1044797" y="832984"/>
                </a:lnTo>
                <a:lnTo>
                  <a:pt x="1047064" y="825953"/>
                </a:lnTo>
                <a:lnTo>
                  <a:pt x="1049558" y="819377"/>
                </a:lnTo>
                <a:lnTo>
                  <a:pt x="1052051" y="812800"/>
                </a:lnTo>
                <a:lnTo>
                  <a:pt x="1054545" y="806223"/>
                </a:lnTo>
                <a:lnTo>
                  <a:pt x="1057492" y="799646"/>
                </a:lnTo>
                <a:lnTo>
                  <a:pt x="1060439" y="793296"/>
                </a:lnTo>
                <a:lnTo>
                  <a:pt x="1063613" y="786946"/>
                </a:lnTo>
                <a:lnTo>
                  <a:pt x="1067013" y="780823"/>
                </a:lnTo>
                <a:lnTo>
                  <a:pt x="1070414" y="774700"/>
                </a:lnTo>
                <a:lnTo>
                  <a:pt x="1074041" y="768803"/>
                </a:lnTo>
                <a:lnTo>
                  <a:pt x="1077668" y="762907"/>
                </a:lnTo>
                <a:lnTo>
                  <a:pt x="1081522" y="756784"/>
                </a:lnTo>
                <a:lnTo>
                  <a:pt x="1085602" y="751114"/>
                </a:lnTo>
                <a:lnTo>
                  <a:pt x="1089683" y="745444"/>
                </a:lnTo>
                <a:lnTo>
                  <a:pt x="1093764" y="739775"/>
                </a:lnTo>
                <a:lnTo>
                  <a:pt x="1098298" y="734332"/>
                </a:lnTo>
                <a:lnTo>
                  <a:pt x="1102605" y="729116"/>
                </a:lnTo>
                <a:lnTo>
                  <a:pt x="1107139" y="723900"/>
                </a:lnTo>
                <a:lnTo>
                  <a:pt x="1112126" y="718684"/>
                </a:lnTo>
                <a:lnTo>
                  <a:pt x="1117113" y="713921"/>
                </a:lnTo>
                <a:lnTo>
                  <a:pt x="1121874" y="708932"/>
                </a:lnTo>
                <a:lnTo>
                  <a:pt x="1127088" y="704169"/>
                </a:lnTo>
                <a:lnTo>
                  <a:pt x="1132302" y="699634"/>
                </a:lnTo>
                <a:lnTo>
                  <a:pt x="1137743" y="695098"/>
                </a:lnTo>
                <a:lnTo>
                  <a:pt x="1142957" y="690562"/>
                </a:lnTo>
                <a:lnTo>
                  <a:pt x="1148398" y="686480"/>
                </a:lnTo>
                <a:lnTo>
                  <a:pt x="1154065" y="682398"/>
                </a:lnTo>
                <a:lnTo>
                  <a:pt x="1159732" y="678543"/>
                </a:lnTo>
                <a:lnTo>
                  <a:pt x="1165853" y="674687"/>
                </a:lnTo>
                <a:lnTo>
                  <a:pt x="1171747" y="670832"/>
                </a:lnTo>
                <a:lnTo>
                  <a:pt x="1177868" y="667203"/>
                </a:lnTo>
                <a:lnTo>
                  <a:pt x="1183762" y="663802"/>
                </a:lnTo>
                <a:lnTo>
                  <a:pt x="1189883" y="660400"/>
                </a:lnTo>
                <a:lnTo>
                  <a:pt x="1196457" y="657225"/>
                </a:lnTo>
                <a:lnTo>
                  <a:pt x="1202805" y="654503"/>
                </a:lnTo>
                <a:lnTo>
                  <a:pt x="1209379" y="651555"/>
                </a:lnTo>
                <a:lnTo>
                  <a:pt x="1215727" y="648834"/>
                </a:lnTo>
                <a:lnTo>
                  <a:pt x="1222528" y="646566"/>
                </a:lnTo>
                <a:lnTo>
                  <a:pt x="1229102" y="643844"/>
                </a:lnTo>
                <a:lnTo>
                  <a:pt x="1235903" y="641803"/>
                </a:lnTo>
                <a:lnTo>
                  <a:pt x="1242930" y="639762"/>
                </a:lnTo>
                <a:lnTo>
                  <a:pt x="1249731" y="637948"/>
                </a:lnTo>
                <a:lnTo>
                  <a:pt x="1256759" y="636134"/>
                </a:lnTo>
                <a:lnTo>
                  <a:pt x="1263787" y="634546"/>
                </a:lnTo>
                <a:lnTo>
                  <a:pt x="1271041" y="633412"/>
                </a:lnTo>
                <a:lnTo>
                  <a:pt x="1278068" y="632052"/>
                </a:lnTo>
                <a:lnTo>
                  <a:pt x="1285323" y="631144"/>
                </a:lnTo>
                <a:lnTo>
                  <a:pt x="1292577" y="630237"/>
                </a:lnTo>
                <a:lnTo>
                  <a:pt x="1300058" y="629557"/>
                </a:lnTo>
                <a:lnTo>
                  <a:pt x="1307312" y="629330"/>
                </a:lnTo>
                <a:lnTo>
                  <a:pt x="1314793" y="628877"/>
                </a:lnTo>
                <a:lnTo>
                  <a:pt x="1322274" y="628650"/>
                </a:lnTo>
                <a:close/>
                <a:moveTo>
                  <a:pt x="1872408" y="450081"/>
                </a:moveTo>
                <a:lnTo>
                  <a:pt x="1872408" y="463897"/>
                </a:lnTo>
                <a:lnTo>
                  <a:pt x="1864899" y="464803"/>
                </a:lnTo>
                <a:lnTo>
                  <a:pt x="1857846" y="465709"/>
                </a:lnTo>
                <a:lnTo>
                  <a:pt x="1851474" y="467068"/>
                </a:lnTo>
                <a:lnTo>
                  <a:pt x="1845558" y="468880"/>
                </a:lnTo>
                <a:lnTo>
                  <a:pt x="1839870" y="470691"/>
                </a:lnTo>
                <a:lnTo>
                  <a:pt x="1834864" y="472730"/>
                </a:lnTo>
                <a:lnTo>
                  <a:pt x="1830313" y="474995"/>
                </a:lnTo>
                <a:lnTo>
                  <a:pt x="1826218" y="477939"/>
                </a:lnTo>
                <a:lnTo>
                  <a:pt x="1822577" y="480657"/>
                </a:lnTo>
                <a:lnTo>
                  <a:pt x="1819391" y="483827"/>
                </a:lnTo>
                <a:lnTo>
                  <a:pt x="1816888" y="487451"/>
                </a:lnTo>
                <a:lnTo>
                  <a:pt x="1814840" y="491075"/>
                </a:lnTo>
                <a:lnTo>
                  <a:pt x="1813020" y="495152"/>
                </a:lnTo>
                <a:lnTo>
                  <a:pt x="1811882" y="499228"/>
                </a:lnTo>
                <a:lnTo>
                  <a:pt x="1811200" y="503984"/>
                </a:lnTo>
                <a:lnTo>
                  <a:pt x="1810745" y="508514"/>
                </a:lnTo>
                <a:lnTo>
                  <a:pt x="1810745" y="511911"/>
                </a:lnTo>
                <a:lnTo>
                  <a:pt x="1811427" y="515309"/>
                </a:lnTo>
                <a:lnTo>
                  <a:pt x="1811882" y="518253"/>
                </a:lnTo>
                <a:lnTo>
                  <a:pt x="1812565" y="521424"/>
                </a:lnTo>
                <a:lnTo>
                  <a:pt x="1813703" y="524594"/>
                </a:lnTo>
                <a:lnTo>
                  <a:pt x="1815068" y="527312"/>
                </a:lnTo>
                <a:lnTo>
                  <a:pt x="1816206" y="530257"/>
                </a:lnTo>
                <a:lnTo>
                  <a:pt x="1818026" y="532974"/>
                </a:lnTo>
                <a:lnTo>
                  <a:pt x="1819846" y="535692"/>
                </a:lnTo>
                <a:lnTo>
                  <a:pt x="1821894" y="537957"/>
                </a:lnTo>
                <a:lnTo>
                  <a:pt x="1823942" y="540222"/>
                </a:lnTo>
                <a:lnTo>
                  <a:pt x="1826218" y="542487"/>
                </a:lnTo>
                <a:lnTo>
                  <a:pt x="1828265" y="544298"/>
                </a:lnTo>
                <a:lnTo>
                  <a:pt x="1830541" y="546337"/>
                </a:lnTo>
                <a:lnTo>
                  <a:pt x="1832816" y="547922"/>
                </a:lnTo>
                <a:lnTo>
                  <a:pt x="1835547" y="549508"/>
                </a:lnTo>
                <a:lnTo>
                  <a:pt x="1841463" y="552905"/>
                </a:lnTo>
                <a:lnTo>
                  <a:pt x="1849654" y="557208"/>
                </a:lnTo>
                <a:lnTo>
                  <a:pt x="1860349" y="562191"/>
                </a:lnTo>
                <a:lnTo>
                  <a:pt x="1873319" y="568079"/>
                </a:lnTo>
                <a:lnTo>
                  <a:pt x="1877187" y="569891"/>
                </a:lnTo>
                <a:lnTo>
                  <a:pt x="1880827" y="571703"/>
                </a:lnTo>
                <a:lnTo>
                  <a:pt x="1883785" y="573515"/>
                </a:lnTo>
                <a:lnTo>
                  <a:pt x="1886516" y="575327"/>
                </a:lnTo>
                <a:lnTo>
                  <a:pt x="1888564" y="577139"/>
                </a:lnTo>
                <a:lnTo>
                  <a:pt x="1890384" y="578497"/>
                </a:lnTo>
                <a:lnTo>
                  <a:pt x="1891749" y="580083"/>
                </a:lnTo>
                <a:lnTo>
                  <a:pt x="1892660" y="581895"/>
                </a:lnTo>
                <a:lnTo>
                  <a:pt x="1893342" y="583480"/>
                </a:lnTo>
                <a:lnTo>
                  <a:pt x="1894025" y="585518"/>
                </a:lnTo>
                <a:lnTo>
                  <a:pt x="1894707" y="590501"/>
                </a:lnTo>
                <a:lnTo>
                  <a:pt x="1895390" y="596163"/>
                </a:lnTo>
                <a:lnTo>
                  <a:pt x="1895390" y="602958"/>
                </a:lnTo>
                <a:lnTo>
                  <a:pt x="1895390" y="605675"/>
                </a:lnTo>
                <a:lnTo>
                  <a:pt x="1894707" y="608167"/>
                </a:lnTo>
                <a:lnTo>
                  <a:pt x="1894025" y="610205"/>
                </a:lnTo>
                <a:lnTo>
                  <a:pt x="1892660" y="611791"/>
                </a:lnTo>
                <a:lnTo>
                  <a:pt x="1890839" y="613149"/>
                </a:lnTo>
                <a:lnTo>
                  <a:pt x="1888791" y="614055"/>
                </a:lnTo>
                <a:lnTo>
                  <a:pt x="1886061" y="614735"/>
                </a:lnTo>
                <a:lnTo>
                  <a:pt x="1883330" y="614961"/>
                </a:lnTo>
                <a:lnTo>
                  <a:pt x="1880145" y="614735"/>
                </a:lnTo>
                <a:lnTo>
                  <a:pt x="1878552" y="614055"/>
                </a:lnTo>
                <a:lnTo>
                  <a:pt x="1877414" y="613602"/>
                </a:lnTo>
                <a:lnTo>
                  <a:pt x="1876277" y="613149"/>
                </a:lnTo>
                <a:lnTo>
                  <a:pt x="1875594" y="612243"/>
                </a:lnTo>
                <a:lnTo>
                  <a:pt x="1874684" y="611564"/>
                </a:lnTo>
                <a:lnTo>
                  <a:pt x="1874229" y="610432"/>
                </a:lnTo>
                <a:lnTo>
                  <a:pt x="1873774" y="609299"/>
                </a:lnTo>
                <a:lnTo>
                  <a:pt x="1873546" y="607487"/>
                </a:lnTo>
                <a:lnTo>
                  <a:pt x="1872863" y="602731"/>
                </a:lnTo>
                <a:lnTo>
                  <a:pt x="1872408" y="596616"/>
                </a:lnTo>
                <a:lnTo>
                  <a:pt x="1872408" y="588689"/>
                </a:lnTo>
                <a:lnTo>
                  <a:pt x="1872408" y="577818"/>
                </a:lnTo>
                <a:lnTo>
                  <a:pt x="1811655" y="577818"/>
                </a:lnTo>
                <a:lnTo>
                  <a:pt x="1811655" y="586424"/>
                </a:lnTo>
                <a:lnTo>
                  <a:pt x="1811882" y="593445"/>
                </a:lnTo>
                <a:lnTo>
                  <a:pt x="1812338" y="596616"/>
                </a:lnTo>
                <a:lnTo>
                  <a:pt x="1813020" y="600013"/>
                </a:lnTo>
                <a:lnTo>
                  <a:pt x="1813475" y="602958"/>
                </a:lnTo>
                <a:lnTo>
                  <a:pt x="1814158" y="605902"/>
                </a:lnTo>
                <a:lnTo>
                  <a:pt x="1815296" y="608620"/>
                </a:lnTo>
                <a:lnTo>
                  <a:pt x="1816206" y="611338"/>
                </a:lnTo>
                <a:lnTo>
                  <a:pt x="1817343" y="613829"/>
                </a:lnTo>
                <a:lnTo>
                  <a:pt x="1818936" y="616094"/>
                </a:lnTo>
                <a:lnTo>
                  <a:pt x="1820074" y="618359"/>
                </a:lnTo>
                <a:lnTo>
                  <a:pt x="1821894" y="620623"/>
                </a:lnTo>
                <a:lnTo>
                  <a:pt x="1823715" y="622435"/>
                </a:lnTo>
                <a:lnTo>
                  <a:pt x="1825535" y="624247"/>
                </a:lnTo>
                <a:lnTo>
                  <a:pt x="1827583" y="626059"/>
                </a:lnTo>
                <a:lnTo>
                  <a:pt x="1829631" y="627418"/>
                </a:lnTo>
                <a:lnTo>
                  <a:pt x="1834409" y="630136"/>
                </a:lnTo>
                <a:lnTo>
                  <a:pt x="1839415" y="632627"/>
                </a:lnTo>
                <a:lnTo>
                  <a:pt x="1844193" y="634665"/>
                </a:lnTo>
                <a:lnTo>
                  <a:pt x="1849654" y="636704"/>
                </a:lnTo>
                <a:lnTo>
                  <a:pt x="1855115" y="638289"/>
                </a:lnTo>
                <a:lnTo>
                  <a:pt x="1860576" y="639421"/>
                </a:lnTo>
                <a:lnTo>
                  <a:pt x="1866492" y="640327"/>
                </a:lnTo>
                <a:lnTo>
                  <a:pt x="1872408" y="641007"/>
                </a:lnTo>
                <a:lnTo>
                  <a:pt x="1872408" y="657993"/>
                </a:lnTo>
                <a:lnTo>
                  <a:pt x="1900396" y="657993"/>
                </a:lnTo>
                <a:lnTo>
                  <a:pt x="1900396" y="641460"/>
                </a:lnTo>
                <a:lnTo>
                  <a:pt x="1907905" y="640554"/>
                </a:lnTo>
                <a:lnTo>
                  <a:pt x="1914959" y="639421"/>
                </a:lnTo>
                <a:lnTo>
                  <a:pt x="1921557" y="637610"/>
                </a:lnTo>
                <a:lnTo>
                  <a:pt x="1927474" y="635798"/>
                </a:lnTo>
                <a:lnTo>
                  <a:pt x="1933162" y="633533"/>
                </a:lnTo>
                <a:lnTo>
                  <a:pt x="1938396" y="631042"/>
                </a:lnTo>
                <a:lnTo>
                  <a:pt x="1943174" y="628324"/>
                </a:lnTo>
                <a:lnTo>
                  <a:pt x="1947270" y="624927"/>
                </a:lnTo>
                <a:lnTo>
                  <a:pt x="1950910" y="621529"/>
                </a:lnTo>
                <a:lnTo>
                  <a:pt x="1953868" y="617679"/>
                </a:lnTo>
                <a:lnTo>
                  <a:pt x="1956826" y="613602"/>
                </a:lnTo>
                <a:lnTo>
                  <a:pt x="1958874" y="609299"/>
                </a:lnTo>
                <a:lnTo>
                  <a:pt x="1960695" y="604317"/>
                </a:lnTo>
                <a:lnTo>
                  <a:pt x="1962060" y="599107"/>
                </a:lnTo>
                <a:lnTo>
                  <a:pt x="1962515" y="593672"/>
                </a:lnTo>
                <a:lnTo>
                  <a:pt x="1962743" y="588010"/>
                </a:lnTo>
                <a:lnTo>
                  <a:pt x="1962743" y="584613"/>
                </a:lnTo>
                <a:lnTo>
                  <a:pt x="1962515" y="581215"/>
                </a:lnTo>
                <a:lnTo>
                  <a:pt x="1962060" y="577818"/>
                </a:lnTo>
                <a:lnTo>
                  <a:pt x="1961377" y="574647"/>
                </a:lnTo>
                <a:lnTo>
                  <a:pt x="1960695" y="571929"/>
                </a:lnTo>
                <a:lnTo>
                  <a:pt x="1959557" y="568985"/>
                </a:lnTo>
                <a:lnTo>
                  <a:pt x="1958419" y="566267"/>
                </a:lnTo>
                <a:lnTo>
                  <a:pt x="1957054" y="563550"/>
                </a:lnTo>
                <a:lnTo>
                  <a:pt x="1953868" y="559020"/>
                </a:lnTo>
                <a:lnTo>
                  <a:pt x="1950683" y="555170"/>
                </a:lnTo>
                <a:lnTo>
                  <a:pt x="1948862" y="553358"/>
                </a:lnTo>
                <a:lnTo>
                  <a:pt x="1947042" y="551546"/>
                </a:lnTo>
                <a:lnTo>
                  <a:pt x="1944994" y="549961"/>
                </a:lnTo>
                <a:lnTo>
                  <a:pt x="1942719" y="548375"/>
                </a:lnTo>
                <a:lnTo>
                  <a:pt x="1937713" y="545657"/>
                </a:lnTo>
                <a:lnTo>
                  <a:pt x="1930659" y="542034"/>
                </a:lnTo>
                <a:lnTo>
                  <a:pt x="1921785" y="537957"/>
                </a:lnTo>
                <a:lnTo>
                  <a:pt x="1911318" y="532974"/>
                </a:lnTo>
                <a:lnTo>
                  <a:pt x="1899031" y="527539"/>
                </a:lnTo>
                <a:lnTo>
                  <a:pt x="1889474" y="523236"/>
                </a:lnTo>
                <a:lnTo>
                  <a:pt x="1882875" y="519612"/>
                </a:lnTo>
                <a:lnTo>
                  <a:pt x="1878552" y="517120"/>
                </a:lnTo>
                <a:lnTo>
                  <a:pt x="1877187" y="515988"/>
                </a:lnTo>
                <a:lnTo>
                  <a:pt x="1876049" y="514629"/>
                </a:lnTo>
                <a:lnTo>
                  <a:pt x="1875139" y="513270"/>
                </a:lnTo>
                <a:lnTo>
                  <a:pt x="1874229" y="511458"/>
                </a:lnTo>
                <a:lnTo>
                  <a:pt x="1873774" y="509647"/>
                </a:lnTo>
                <a:lnTo>
                  <a:pt x="1873319" y="507608"/>
                </a:lnTo>
                <a:lnTo>
                  <a:pt x="1872863" y="505117"/>
                </a:lnTo>
                <a:lnTo>
                  <a:pt x="1872863" y="502626"/>
                </a:lnTo>
                <a:lnTo>
                  <a:pt x="1872863" y="499681"/>
                </a:lnTo>
                <a:lnTo>
                  <a:pt x="1873546" y="497190"/>
                </a:lnTo>
                <a:lnTo>
                  <a:pt x="1874456" y="495152"/>
                </a:lnTo>
                <a:lnTo>
                  <a:pt x="1875594" y="493340"/>
                </a:lnTo>
                <a:lnTo>
                  <a:pt x="1877187" y="491981"/>
                </a:lnTo>
                <a:lnTo>
                  <a:pt x="1879235" y="491075"/>
                </a:lnTo>
                <a:lnTo>
                  <a:pt x="1881282" y="490622"/>
                </a:lnTo>
                <a:lnTo>
                  <a:pt x="1883785" y="490169"/>
                </a:lnTo>
                <a:lnTo>
                  <a:pt x="1887199" y="490622"/>
                </a:lnTo>
                <a:lnTo>
                  <a:pt x="1889702" y="491301"/>
                </a:lnTo>
                <a:lnTo>
                  <a:pt x="1890839" y="491528"/>
                </a:lnTo>
                <a:lnTo>
                  <a:pt x="1891522" y="492207"/>
                </a:lnTo>
                <a:lnTo>
                  <a:pt x="1892432" y="493113"/>
                </a:lnTo>
                <a:lnTo>
                  <a:pt x="1892887" y="493793"/>
                </a:lnTo>
                <a:lnTo>
                  <a:pt x="1894025" y="496284"/>
                </a:lnTo>
                <a:lnTo>
                  <a:pt x="1894480" y="499455"/>
                </a:lnTo>
                <a:lnTo>
                  <a:pt x="1894935" y="503758"/>
                </a:lnTo>
                <a:lnTo>
                  <a:pt x="1895163" y="508967"/>
                </a:lnTo>
                <a:lnTo>
                  <a:pt x="1895163" y="516215"/>
                </a:lnTo>
                <a:lnTo>
                  <a:pt x="1955689" y="516215"/>
                </a:lnTo>
                <a:lnTo>
                  <a:pt x="1956371" y="511458"/>
                </a:lnTo>
                <a:lnTo>
                  <a:pt x="1956371" y="508061"/>
                </a:lnTo>
                <a:lnTo>
                  <a:pt x="1955916" y="503305"/>
                </a:lnTo>
                <a:lnTo>
                  <a:pt x="1955461" y="498775"/>
                </a:lnTo>
                <a:lnTo>
                  <a:pt x="1954551" y="494699"/>
                </a:lnTo>
                <a:lnTo>
                  <a:pt x="1952958" y="490848"/>
                </a:lnTo>
                <a:lnTo>
                  <a:pt x="1950910" y="487225"/>
                </a:lnTo>
                <a:lnTo>
                  <a:pt x="1948635" y="483601"/>
                </a:lnTo>
                <a:lnTo>
                  <a:pt x="1945677" y="480430"/>
                </a:lnTo>
                <a:lnTo>
                  <a:pt x="1942264" y="477712"/>
                </a:lnTo>
                <a:lnTo>
                  <a:pt x="1938623" y="474995"/>
                </a:lnTo>
                <a:lnTo>
                  <a:pt x="1934527" y="472730"/>
                </a:lnTo>
                <a:lnTo>
                  <a:pt x="1929976" y="470465"/>
                </a:lnTo>
                <a:lnTo>
                  <a:pt x="1924971" y="468653"/>
                </a:lnTo>
                <a:lnTo>
                  <a:pt x="1919510" y="467068"/>
                </a:lnTo>
                <a:lnTo>
                  <a:pt x="1913593" y="465709"/>
                </a:lnTo>
                <a:lnTo>
                  <a:pt x="1907222" y="464803"/>
                </a:lnTo>
                <a:lnTo>
                  <a:pt x="1900396" y="463897"/>
                </a:lnTo>
                <a:lnTo>
                  <a:pt x="1900396" y="450081"/>
                </a:lnTo>
                <a:lnTo>
                  <a:pt x="1872408" y="450081"/>
                </a:lnTo>
                <a:close/>
                <a:moveTo>
                  <a:pt x="1886971" y="384175"/>
                </a:moveTo>
                <a:lnTo>
                  <a:pt x="1895390" y="384401"/>
                </a:lnTo>
                <a:lnTo>
                  <a:pt x="1904264" y="384854"/>
                </a:lnTo>
                <a:lnTo>
                  <a:pt x="1912911" y="385987"/>
                </a:lnTo>
                <a:lnTo>
                  <a:pt x="1921102" y="387572"/>
                </a:lnTo>
                <a:lnTo>
                  <a:pt x="1929294" y="389610"/>
                </a:lnTo>
                <a:lnTo>
                  <a:pt x="1937713" y="391649"/>
                </a:lnTo>
                <a:lnTo>
                  <a:pt x="1945449" y="394367"/>
                </a:lnTo>
                <a:lnTo>
                  <a:pt x="1953186" y="397537"/>
                </a:lnTo>
                <a:lnTo>
                  <a:pt x="1960922" y="400935"/>
                </a:lnTo>
                <a:lnTo>
                  <a:pt x="1968204" y="404558"/>
                </a:lnTo>
                <a:lnTo>
                  <a:pt x="1975485" y="408635"/>
                </a:lnTo>
                <a:lnTo>
                  <a:pt x="1982084" y="412938"/>
                </a:lnTo>
                <a:lnTo>
                  <a:pt x="1988910" y="417921"/>
                </a:lnTo>
                <a:lnTo>
                  <a:pt x="1995281" y="422677"/>
                </a:lnTo>
                <a:lnTo>
                  <a:pt x="2001652" y="428113"/>
                </a:lnTo>
                <a:lnTo>
                  <a:pt x="2007568" y="433775"/>
                </a:lnTo>
                <a:lnTo>
                  <a:pt x="2013257" y="439890"/>
                </a:lnTo>
                <a:lnTo>
                  <a:pt x="2018718" y="446005"/>
                </a:lnTo>
                <a:lnTo>
                  <a:pt x="2023496" y="452346"/>
                </a:lnTo>
                <a:lnTo>
                  <a:pt x="2028502" y="459141"/>
                </a:lnTo>
                <a:lnTo>
                  <a:pt x="2032825" y="465709"/>
                </a:lnTo>
                <a:lnTo>
                  <a:pt x="2036921" y="472956"/>
                </a:lnTo>
                <a:lnTo>
                  <a:pt x="2040562" y="480430"/>
                </a:lnTo>
                <a:lnTo>
                  <a:pt x="2043975" y="487904"/>
                </a:lnTo>
                <a:lnTo>
                  <a:pt x="2047161" y="495605"/>
                </a:lnTo>
                <a:lnTo>
                  <a:pt x="2049891" y="503305"/>
                </a:lnTo>
                <a:lnTo>
                  <a:pt x="2052394" y="511685"/>
                </a:lnTo>
                <a:lnTo>
                  <a:pt x="2054214" y="519838"/>
                </a:lnTo>
                <a:lnTo>
                  <a:pt x="2055580" y="528218"/>
                </a:lnTo>
                <a:lnTo>
                  <a:pt x="2056717" y="536598"/>
                </a:lnTo>
                <a:lnTo>
                  <a:pt x="2057172" y="545431"/>
                </a:lnTo>
                <a:lnTo>
                  <a:pt x="2057400" y="553811"/>
                </a:lnTo>
                <a:lnTo>
                  <a:pt x="2057172" y="562644"/>
                </a:lnTo>
                <a:lnTo>
                  <a:pt x="2056717" y="571476"/>
                </a:lnTo>
                <a:lnTo>
                  <a:pt x="2055580" y="579856"/>
                </a:lnTo>
                <a:lnTo>
                  <a:pt x="2054214" y="588010"/>
                </a:lnTo>
                <a:lnTo>
                  <a:pt x="2052394" y="596390"/>
                </a:lnTo>
                <a:lnTo>
                  <a:pt x="2049891" y="604543"/>
                </a:lnTo>
                <a:lnTo>
                  <a:pt x="2047161" y="612243"/>
                </a:lnTo>
                <a:lnTo>
                  <a:pt x="2043975" y="619944"/>
                </a:lnTo>
                <a:lnTo>
                  <a:pt x="2040562" y="627418"/>
                </a:lnTo>
                <a:lnTo>
                  <a:pt x="2036921" y="634892"/>
                </a:lnTo>
                <a:lnTo>
                  <a:pt x="2032825" y="642139"/>
                </a:lnTo>
                <a:lnTo>
                  <a:pt x="2028502" y="648934"/>
                </a:lnTo>
                <a:lnTo>
                  <a:pt x="2023496" y="655502"/>
                </a:lnTo>
                <a:lnTo>
                  <a:pt x="2018718" y="662070"/>
                </a:lnTo>
                <a:lnTo>
                  <a:pt x="2013257" y="668185"/>
                </a:lnTo>
                <a:lnTo>
                  <a:pt x="2007568" y="674073"/>
                </a:lnTo>
                <a:lnTo>
                  <a:pt x="2001652" y="679736"/>
                </a:lnTo>
                <a:lnTo>
                  <a:pt x="1995281" y="685171"/>
                </a:lnTo>
                <a:lnTo>
                  <a:pt x="1988910" y="690154"/>
                </a:lnTo>
                <a:lnTo>
                  <a:pt x="1982084" y="694683"/>
                </a:lnTo>
                <a:lnTo>
                  <a:pt x="1975485" y="699440"/>
                </a:lnTo>
                <a:lnTo>
                  <a:pt x="1968204" y="703516"/>
                </a:lnTo>
                <a:lnTo>
                  <a:pt x="1960922" y="707140"/>
                </a:lnTo>
                <a:lnTo>
                  <a:pt x="1953186" y="710537"/>
                </a:lnTo>
                <a:lnTo>
                  <a:pt x="1945449" y="713482"/>
                </a:lnTo>
                <a:lnTo>
                  <a:pt x="1937713" y="716199"/>
                </a:lnTo>
                <a:lnTo>
                  <a:pt x="1929294" y="718464"/>
                </a:lnTo>
                <a:lnTo>
                  <a:pt x="1921102" y="720503"/>
                </a:lnTo>
                <a:lnTo>
                  <a:pt x="1912911" y="722088"/>
                </a:lnTo>
                <a:lnTo>
                  <a:pt x="1904264" y="722994"/>
                </a:lnTo>
                <a:lnTo>
                  <a:pt x="1895390" y="723673"/>
                </a:lnTo>
                <a:lnTo>
                  <a:pt x="1886971" y="723900"/>
                </a:lnTo>
                <a:lnTo>
                  <a:pt x="1878097" y="723673"/>
                </a:lnTo>
                <a:lnTo>
                  <a:pt x="1869223" y="722994"/>
                </a:lnTo>
                <a:lnTo>
                  <a:pt x="1860804" y="722088"/>
                </a:lnTo>
                <a:lnTo>
                  <a:pt x="1852612" y="720503"/>
                </a:lnTo>
                <a:lnTo>
                  <a:pt x="1844193" y="718464"/>
                </a:lnTo>
                <a:lnTo>
                  <a:pt x="1836002" y="716199"/>
                </a:lnTo>
                <a:lnTo>
                  <a:pt x="1828265" y="713482"/>
                </a:lnTo>
                <a:lnTo>
                  <a:pt x="1820529" y="710537"/>
                </a:lnTo>
                <a:lnTo>
                  <a:pt x="1812565" y="707140"/>
                </a:lnTo>
                <a:lnTo>
                  <a:pt x="1805511" y="703516"/>
                </a:lnTo>
                <a:lnTo>
                  <a:pt x="1798230" y="699440"/>
                </a:lnTo>
                <a:lnTo>
                  <a:pt x="1791404" y="694683"/>
                </a:lnTo>
                <a:lnTo>
                  <a:pt x="1784805" y="690154"/>
                </a:lnTo>
                <a:lnTo>
                  <a:pt x="1778206" y="685171"/>
                </a:lnTo>
                <a:lnTo>
                  <a:pt x="1772063" y="679736"/>
                </a:lnTo>
                <a:lnTo>
                  <a:pt x="1766146" y="674073"/>
                </a:lnTo>
                <a:lnTo>
                  <a:pt x="1760458" y="668185"/>
                </a:lnTo>
                <a:lnTo>
                  <a:pt x="1754997" y="662070"/>
                </a:lnTo>
                <a:lnTo>
                  <a:pt x="1749991" y="655502"/>
                </a:lnTo>
                <a:lnTo>
                  <a:pt x="1745213" y="648934"/>
                </a:lnTo>
                <a:lnTo>
                  <a:pt x="1740662" y="642139"/>
                </a:lnTo>
                <a:lnTo>
                  <a:pt x="1736566" y="634892"/>
                </a:lnTo>
                <a:lnTo>
                  <a:pt x="1732925" y="627418"/>
                </a:lnTo>
                <a:lnTo>
                  <a:pt x="1729512" y="619944"/>
                </a:lnTo>
                <a:lnTo>
                  <a:pt x="1726554" y="612243"/>
                </a:lnTo>
                <a:lnTo>
                  <a:pt x="1723596" y="604543"/>
                </a:lnTo>
                <a:lnTo>
                  <a:pt x="1721548" y="596390"/>
                </a:lnTo>
                <a:lnTo>
                  <a:pt x="1719500" y="588010"/>
                </a:lnTo>
                <a:lnTo>
                  <a:pt x="1717908" y="579856"/>
                </a:lnTo>
                <a:lnTo>
                  <a:pt x="1716997" y="571476"/>
                </a:lnTo>
                <a:lnTo>
                  <a:pt x="1716315" y="562644"/>
                </a:lnTo>
                <a:lnTo>
                  <a:pt x="1716087" y="553811"/>
                </a:lnTo>
                <a:lnTo>
                  <a:pt x="1716315" y="545431"/>
                </a:lnTo>
                <a:lnTo>
                  <a:pt x="1716997" y="536598"/>
                </a:lnTo>
                <a:lnTo>
                  <a:pt x="1717908" y="528218"/>
                </a:lnTo>
                <a:lnTo>
                  <a:pt x="1719500" y="519838"/>
                </a:lnTo>
                <a:lnTo>
                  <a:pt x="1721548" y="511685"/>
                </a:lnTo>
                <a:lnTo>
                  <a:pt x="1723596" y="503305"/>
                </a:lnTo>
                <a:lnTo>
                  <a:pt x="1726554" y="495605"/>
                </a:lnTo>
                <a:lnTo>
                  <a:pt x="1729512" y="487904"/>
                </a:lnTo>
                <a:lnTo>
                  <a:pt x="1732925" y="480430"/>
                </a:lnTo>
                <a:lnTo>
                  <a:pt x="1736566" y="472956"/>
                </a:lnTo>
                <a:lnTo>
                  <a:pt x="1740662" y="465709"/>
                </a:lnTo>
                <a:lnTo>
                  <a:pt x="1745213" y="459141"/>
                </a:lnTo>
                <a:lnTo>
                  <a:pt x="1749991" y="452346"/>
                </a:lnTo>
                <a:lnTo>
                  <a:pt x="1754997" y="446005"/>
                </a:lnTo>
                <a:lnTo>
                  <a:pt x="1760458" y="439890"/>
                </a:lnTo>
                <a:lnTo>
                  <a:pt x="1766146" y="433775"/>
                </a:lnTo>
                <a:lnTo>
                  <a:pt x="1772063" y="428113"/>
                </a:lnTo>
                <a:lnTo>
                  <a:pt x="1778206" y="422677"/>
                </a:lnTo>
                <a:lnTo>
                  <a:pt x="1784805" y="417921"/>
                </a:lnTo>
                <a:lnTo>
                  <a:pt x="1791404" y="412938"/>
                </a:lnTo>
                <a:lnTo>
                  <a:pt x="1798230" y="408635"/>
                </a:lnTo>
                <a:lnTo>
                  <a:pt x="1805511" y="404558"/>
                </a:lnTo>
                <a:lnTo>
                  <a:pt x="1812565" y="400935"/>
                </a:lnTo>
                <a:lnTo>
                  <a:pt x="1820529" y="397537"/>
                </a:lnTo>
                <a:lnTo>
                  <a:pt x="1828265" y="394367"/>
                </a:lnTo>
                <a:lnTo>
                  <a:pt x="1836002" y="391649"/>
                </a:lnTo>
                <a:lnTo>
                  <a:pt x="1844193" y="389610"/>
                </a:lnTo>
                <a:lnTo>
                  <a:pt x="1852612" y="387572"/>
                </a:lnTo>
                <a:lnTo>
                  <a:pt x="1860804" y="385987"/>
                </a:lnTo>
                <a:lnTo>
                  <a:pt x="1869223" y="384854"/>
                </a:lnTo>
                <a:lnTo>
                  <a:pt x="1878097" y="384401"/>
                </a:lnTo>
                <a:lnTo>
                  <a:pt x="1886971" y="384175"/>
                </a:lnTo>
                <a:close/>
                <a:moveTo>
                  <a:pt x="1493053" y="58920"/>
                </a:moveTo>
                <a:lnTo>
                  <a:pt x="1493053" y="71384"/>
                </a:lnTo>
                <a:lnTo>
                  <a:pt x="1486255" y="72064"/>
                </a:lnTo>
                <a:lnTo>
                  <a:pt x="1480136" y="72970"/>
                </a:lnTo>
                <a:lnTo>
                  <a:pt x="1474471" y="74103"/>
                </a:lnTo>
                <a:lnTo>
                  <a:pt x="1469032" y="75463"/>
                </a:lnTo>
                <a:lnTo>
                  <a:pt x="1464046" y="77276"/>
                </a:lnTo>
                <a:lnTo>
                  <a:pt x="1459741" y="79089"/>
                </a:lnTo>
                <a:lnTo>
                  <a:pt x="1455661" y="81128"/>
                </a:lnTo>
                <a:lnTo>
                  <a:pt x="1452036" y="83621"/>
                </a:lnTo>
                <a:lnTo>
                  <a:pt x="1448863" y="86341"/>
                </a:lnTo>
                <a:lnTo>
                  <a:pt x="1446144" y="89060"/>
                </a:lnTo>
                <a:lnTo>
                  <a:pt x="1443877" y="92233"/>
                </a:lnTo>
                <a:lnTo>
                  <a:pt x="1441611" y="95632"/>
                </a:lnTo>
                <a:lnTo>
                  <a:pt x="1440252" y="99258"/>
                </a:lnTo>
                <a:lnTo>
                  <a:pt x="1439118" y="102657"/>
                </a:lnTo>
                <a:lnTo>
                  <a:pt x="1438665" y="106963"/>
                </a:lnTo>
                <a:lnTo>
                  <a:pt x="1438439" y="111042"/>
                </a:lnTo>
                <a:lnTo>
                  <a:pt x="1438439" y="113988"/>
                </a:lnTo>
                <a:lnTo>
                  <a:pt x="1438665" y="116934"/>
                </a:lnTo>
                <a:lnTo>
                  <a:pt x="1439118" y="119880"/>
                </a:lnTo>
                <a:lnTo>
                  <a:pt x="1439798" y="122599"/>
                </a:lnTo>
                <a:lnTo>
                  <a:pt x="1440931" y="125092"/>
                </a:lnTo>
                <a:lnTo>
                  <a:pt x="1442064" y="127812"/>
                </a:lnTo>
                <a:lnTo>
                  <a:pt x="1443198" y="130304"/>
                </a:lnTo>
                <a:lnTo>
                  <a:pt x="1444784" y="132797"/>
                </a:lnTo>
                <a:lnTo>
                  <a:pt x="1448183" y="137329"/>
                </a:lnTo>
                <a:lnTo>
                  <a:pt x="1451809" y="141409"/>
                </a:lnTo>
                <a:lnTo>
                  <a:pt x="1455888" y="144808"/>
                </a:lnTo>
                <a:lnTo>
                  <a:pt x="1460194" y="147527"/>
                </a:lnTo>
                <a:lnTo>
                  <a:pt x="1465633" y="150700"/>
                </a:lnTo>
                <a:lnTo>
                  <a:pt x="1472884" y="154552"/>
                </a:lnTo>
                <a:lnTo>
                  <a:pt x="1482402" y="158858"/>
                </a:lnTo>
                <a:lnTo>
                  <a:pt x="1493733" y="164070"/>
                </a:lnTo>
                <a:lnTo>
                  <a:pt x="1500532" y="167469"/>
                </a:lnTo>
                <a:lnTo>
                  <a:pt x="1503024" y="169056"/>
                </a:lnTo>
                <a:lnTo>
                  <a:pt x="1505291" y="170642"/>
                </a:lnTo>
                <a:lnTo>
                  <a:pt x="1507330" y="172002"/>
                </a:lnTo>
                <a:lnTo>
                  <a:pt x="1508916" y="173588"/>
                </a:lnTo>
                <a:lnTo>
                  <a:pt x="1510276" y="175174"/>
                </a:lnTo>
                <a:lnTo>
                  <a:pt x="1510956" y="176534"/>
                </a:lnTo>
                <a:lnTo>
                  <a:pt x="1512089" y="179707"/>
                </a:lnTo>
                <a:lnTo>
                  <a:pt x="1512769" y="184012"/>
                </a:lnTo>
                <a:lnTo>
                  <a:pt x="1513449" y="189451"/>
                </a:lnTo>
                <a:lnTo>
                  <a:pt x="1513675" y="195343"/>
                </a:lnTo>
                <a:lnTo>
                  <a:pt x="1513449" y="197836"/>
                </a:lnTo>
                <a:lnTo>
                  <a:pt x="1512769" y="199876"/>
                </a:lnTo>
                <a:lnTo>
                  <a:pt x="1512089" y="201689"/>
                </a:lnTo>
                <a:lnTo>
                  <a:pt x="1510956" y="203275"/>
                </a:lnTo>
                <a:lnTo>
                  <a:pt x="1509596" y="204181"/>
                </a:lnTo>
                <a:lnTo>
                  <a:pt x="1507783" y="205314"/>
                </a:lnTo>
                <a:lnTo>
                  <a:pt x="1505291" y="205768"/>
                </a:lnTo>
                <a:lnTo>
                  <a:pt x="1502798" y="205768"/>
                </a:lnTo>
                <a:lnTo>
                  <a:pt x="1499852" y="205541"/>
                </a:lnTo>
                <a:lnTo>
                  <a:pt x="1498719" y="205314"/>
                </a:lnTo>
                <a:lnTo>
                  <a:pt x="1497586" y="204861"/>
                </a:lnTo>
                <a:lnTo>
                  <a:pt x="1496679" y="204181"/>
                </a:lnTo>
                <a:lnTo>
                  <a:pt x="1495773" y="203728"/>
                </a:lnTo>
                <a:lnTo>
                  <a:pt x="1495319" y="203048"/>
                </a:lnTo>
                <a:lnTo>
                  <a:pt x="1494866" y="201915"/>
                </a:lnTo>
                <a:lnTo>
                  <a:pt x="1493960" y="199422"/>
                </a:lnTo>
                <a:lnTo>
                  <a:pt x="1493506" y="195343"/>
                </a:lnTo>
                <a:lnTo>
                  <a:pt x="1493280" y="189678"/>
                </a:lnTo>
                <a:lnTo>
                  <a:pt x="1493053" y="182426"/>
                </a:lnTo>
                <a:lnTo>
                  <a:pt x="1493053" y="172908"/>
                </a:lnTo>
                <a:lnTo>
                  <a:pt x="1439118" y="172908"/>
                </a:lnTo>
                <a:lnTo>
                  <a:pt x="1439118" y="180613"/>
                </a:lnTo>
                <a:lnTo>
                  <a:pt x="1439345" y="186732"/>
                </a:lnTo>
                <a:lnTo>
                  <a:pt x="1440252" y="192624"/>
                </a:lnTo>
                <a:lnTo>
                  <a:pt x="1441385" y="197836"/>
                </a:lnTo>
                <a:lnTo>
                  <a:pt x="1442291" y="200329"/>
                </a:lnTo>
                <a:lnTo>
                  <a:pt x="1443198" y="202822"/>
                </a:lnTo>
                <a:lnTo>
                  <a:pt x="1444331" y="205088"/>
                </a:lnTo>
                <a:lnTo>
                  <a:pt x="1445237" y="207127"/>
                </a:lnTo>
                <a:lnTo>
                  <a:pt x="1446823" y="209167"/>
                </a:lnTo>
                <a:lnTo>
                  <a:pt x="1448183" y="210980"/>
                </a:lnTo>
                <a:lnTo>
                  <a:pt x="1449769" y="212793"/>
                </a:lnTo>
                <a:lnTo>
                  <a:pt x="1451582" y="214379"/>
                </a:lnTo>
                <a:lnTo>
                  <a:pt x="1453395" y="215965"/>
                </a:lnTo>
                <a:lnTo>
                  <a:pt x="1455435" y="217098"/>
                </a:lnTo>
                <a:lnTo>
                  <a:pt x="1459514" y="219818"/>
                </a:lnTo>
                <a:lnTo>
                  <a:pt x="1463593" y="221857"/>
                </a:lnTo>
                <a:lnTo>
                  <a:pt x="1468352" y="223897"/>
                </a:lnTo>
                <a:lnTo>
                  <a:pt x="1472884" y="225483"/>
                </a:lnTo>
                <a:lnTo>
                  <a:pt x="1477643" y="226616"/>
                </a:lnTo>
                <a:lnTo>
                  <a:pt x="1482629" y="227976"/>
                </a:lnTo>
                <a:lnTo>
                  <a:pt x="1487841" y="228656"/>
                </a:lnTo>
                <a:lnTo>
                  <a:pt x="1493053" y="229336"/>
                </a:lnTo>
                <a:lnTo>
                  <a:pt x="1493053" y="244519"/>
                </a:lnTo>
                <a:lnTo>
                  <a:pt x="1517981" y="244519"/>
                </a:lnTo>
                <a:lnTo>
                  <a:pt x="1517981" y="229789"/>
                </a:lnTo>
                <a:lnTo>
                  <a:pt x="1524780" y="228656"/>
                </a:lnTo>
                <a:lnTo>
                  <a:pt x="1530898" y="227749"/>
                </a:lnTo>
                <a:lnTo>
                  <a:pt x="1536790" y="226163"/>
                </a:lnTo>
                <a:lnTo>
                  <a:pt x="1542229" y="224577"/>
                </a:lnTo>
                <a:lnTo>
                  <a:pt x="1547215" y="222537"/>
                </a:lnTo>
                <a:lnTo>
                  <a:pt x="1551747" y="220271"/>
                </a:lnTo>
                <a:lnTo>
                  <a:pt x="1555826" y="218005"/>
                </a:lnTo>
                <a:lnTo>
                  <a:pt x="1559452" y="215059"/>
                </a:lnTo>
                <a:lnTo>
                  <a:pt x="1562851" y="211660"/>
                </a:lnTo>
                <a:lnTo>
                  <a:pt x="1565571" y="208487"/>
                </a:lnTo>
                <a:lnTo>
                  <a:pt x="1568063" y="204861"/>
                </a:lnTo>
                <a:lnTo>
                  <a:pt x="1569876" y="201009"/>
                </a:lnTo>
                <a:lnTo>
                  <a:pt x="1571236" y="196476"/>
                </a:lnTo>
                <a:lnTo>
                  <a:pt x="1572596" y="192171"/>
                </a:lnTo>
                <a:lnTo>
                  <a:pt x="1573049" y="187185"/>
                </a:lnTo>
                <a:lnTo>
                  <a:pt x="1573502" y="182199"/>
                </a:lnTo>
                <a:lnTo>
                  <a:pt x="1573502" y="179027"/>
                </a:lnTo>
                <a:lnTo>
                  <a:pt x="1573049" y="175854"/>
                </a:lnTo>
                <a:lnTo>
                  <a:pt x="1572596" y="172908"/>
                </a:lnTo>
                <a:lnTo>
                  <a:pt x="1572142" y="170189"/>
                </a:lnTo>
                <a:lnTo>
                  <a:pt x="1571236" y="167469"/>
                </a:lnTo>
                <a:lnTo>
                  <a:pt x="1570556" y="164750"/>
                </a:lnTo>
                <a:lnTo>
                  <a:pt x="1569650" y="162484"/>
                </a:lnTo>
                <a:lnTo>
                  <a:pt x="1568290" y="160218"/>
                </a:lnTo>
                <a:lnTo>
                  <a:pt x="1565344" y="156139"/>
                </a:lnTo>
                <a:lnTo>
                  <a:pt x="1562625" y="152513"/>
                </a:lnTo>
                <a:lnTo>
                  <a:pt x="1559225" y="149340"/>
                </a:lnTo>
                <a:lnTo>
                  <a:pt x="1555599" y="146847"/>
                </a:lnTo>
                <a:lnTo>
                  <a:pt x="1551067" y="144355"/>
                </a:lnTo>
                <a:lnTo>
                  <a:pt x="1544722" y="140955"/>
                </a:lnTo>
                <a:lnTo>
                  <a:pt x="1537017" y="137329"/>
                </a:lnTo>
                <a:lnTo>
                  <a:pt x="1527499" y="132797"/>
                </a:lnTo>
                <a:lnTo>
                  <a:pt x="1516621" y="128038"/>
                </a:lnTo>
                <a:lnTo>
                  <a:pt x="1508237" y="124186"/>
                </a:lnTo>
                <a:lnTo>
                  <a:pt x="1502344" y="120786"/>
                </a:lnTo>
                <a:lnTo>
                  <a:pt x="1498719" y="118747"/>
                </a:lnTo>
                <a:lnTo>
                  <a:pt x="1497359" y="117614"/>
                </a:lnTo>
                <a:lnTo>
                  <a:pt x="1496452" y="116481"/>
                </a:lnTo>
                <a:lnTo>
                  <a:pt x="1495319" y="115121"/>
                </a:lnTo>
                <a:lnTo>
                  <a:pt x="1494866" y="113535"/>
                </a:lnTo>
                <a:lnTo>
                  <a:pt x="1493960" y="111948"/>
                </a:lnTo>
                <a:lnTo>
                  <a:pt x="1493733" y="109909"/>
                </a:lnTo>
                <a:lnTo>
                  <a:pt x="1493506" y="107869"/>
                </a:lnTo>
                <a:lnTo>
                  <a:pt x="1493506" y="105830"/>
                </a:lnTo>
                <a:lnTo>
                  <a:pt x="1493506" y="103337"/>
                </a:lnTo>
                <a:lnTo>
                  <a:pt x="1493960" y="100844"/>
                </a:lnTo>
                <a:lnTo>
                  <a:pt x="1494866" y="99258"/>
                </a:lnTo>
                <a:lnTo>
                  <a:pt x="1495773" y="97672"/>
                </a:lnTo>
                <a:lnTo>
                  <a:pt x="1497359" y="96312"/>
                </a:lnTo>
                <a:lnTo>
                  <a:pt x="1498945" y="95632"/>
                </a:lnTo>
                <a:lnTo>
                  <a:pt x="1500985" y="94952"/>
                </a:lnTo>
                <a:lnTo>
                  <a:pt x="1503251" y="94725"/>
                </a:lnTo>
                <a:lnTo>
                  <a:pt x="1506197" y="94952"/>
                </a:lnTo>
                <a:lnTo>
                  <a:pt x="1508463" y="95632"/>
                </a:lnTo>
                <a:lnTo>
                  <a:pt x="1510049" y="96538"/>
                </a:lnTo>
                <a:lnTo>
                  <a:pt x="1510729" y="96992"/>
                </a:lnTo>
                <a:lnTo>
                  <a:pt x="1511409" y="97898"/>
                </a:lnTo>
                <a:lnTo>
                  <a:pt x="1512089" y="99938"/>
                </a:lnTo>
                <a:lnTo>
                  <a:pt x="1512769" y="103110"/>
                </a:lnTo>
                <a:lnTo>
                  <a:pt x="1512995" y="106963"/>
                </a:lnTo>
                <a:lnTo>
                  <a:pt x="1512995" y="111495"/>
                </a:lnTo>
                <a:lnTo>
                  <a:pt x="1512995" y="118067"/>
                </a:lnTo>
                <a:lnTo>
                  <a:pt x="1567157" y="118067"/>
                </a:lnTo>
                <a:lnTo>
                  <a:pt x="1567383" y="113535"/>
                </a:lnTo>
                <a:lnTo>
                  <a:pt x="1567837" y="110815"/>
                </a:lnTo>
                <a:lnTo>
                  <a:pt x="1567383" y="106283"/>
                </a:lnTo>
                <a:lnTo>
                  <a:pt x="1566930" y="102430"/>
                </a:lnTo>
                <a:lnTo>
                  <a:pt x="1566024" y="98578"/>
                </a:lnTo>
                <a:lnTo>
                  <a:pt x="1564664" y="95179"/>
                </a:lnTo>
                <a:lnTo>
                  <a:pt x="1562851" y="92006"/>
                </a:lnTo>
                <a:lnTo>
                  <a:pt x="1560812" y="88833"/>
                </a:lnTo>
                <a:lnTo>
                  <a:pt x="1558092" y="86114"/>
                </a:lnTo>
                <a:lnTo>
                  <a:pt x="1555373" y="83395"/>
                </a:lnTo>
                <a:lnTo>
                  <a:pt x="1551974" y="81128"/>
                </a:lnTo>
                <a:lnTo>
                  <a:pt x="1548121" y="79089"/>
                </a:lnTo>
                <a:lnTo>
                  <a:pt x="1544269" y="77276"/>
                </a:lnTo>
                <a:lnTo>
                  <a:pt x="1539736" y="75463"/>
                </a:lnTo>
                <a:lnTo>
                  <a:pt x="1534751" y="74103"/>
                </a:lnTo>
                <a:lnTo>
                  <a:pt x="1529538" y="72970"/>
                </a:lnTo>
                <a:lnTo>
                  <a:pt x="1523873" y="72064"/>
                </a:lnTo>
                <a:lnTo>
                  <a:pt x="1517981" y="71384"/>
                </a:lnTo>
                <a:lnTo>
                  <a:pt x="1517981" y="58920"/>
                </a:lnTo>
                <a:lnTo>
                  <a:pt x="1493053" y="58920"/>
                </a:lnTo>
                <a:close/>
                <a:moveTo>
                  <a:pt x="1505970" y="0"/>
                </a:moveTo>
                <a:lnTo>
                  <a:pt x="1513675" y="226"/>
                </a:lnTo>
                <a:lnTo>
                  <a:pt x="1521380" y="680"/>
                </a:lnTo>
                <a:lnTo>
                  <a:pt x="1528859" y="1813"/>
                </a:lnTo>
                <a:lnTo>
                  <a:pt x="1536337" y="2946"/>
                </a:lnTo>
                <a:lnTo>
                  <a:pt x="1543815" y="4759"/>
                </a:lnTo>
                <a:lnTo>
                  <a:pt x="1551067" y="6798"/>
                </a:lnTo>
                <a:lnTo>
                  <a:pt x="1557866" y="9291"/>
                </a:lnTo>
                <a:lnTo>
                  <a:pt x="1564891" y="11784"/>
                </a:lnTo>
                <a:lnTo>
                  <a:pt x="1571689" y="14956"/>
                </a:lnTo>
                <a:lnTo>
                  <a:pt x="1578034" y="18129"/>
                </a:lnTo>
                <a:lnTo>
                  <a:pt x="1584380" y="21755"/>
                </a:lnTo>
                <a:lnTo>
                  <a:pt x="1590725" y="26061"/>
                </a:lnTo>
                <a:lnTo>
                  <a:pt x="1596617" y="30140"/>
                </a:lnTo>
                <a:lnTo>
                  <a:pt x="1602282" y="34445"/>
                </a:lnTo>
                <a:lnTo>
                  <a:pt x="1607948" y="39431"/>
                </a:lnTo>
                <a:lnTo>
                  <a:pt x="1613160" y="44190"/>
                </a:lnTo>
                <a:lnTo>
                  <a:pt x="1618146" y="49629"/>
                </a:lnTo>
                <a:lnTo>
                  <a:pt x="1622905" y="55068"/>
                </a:lnTo>
                <a:lnTo>
                  <a:pt x="1627437" y="60960"/>
                </a:lnTo>
                <a:lnTo>
                  <a:pt x="1631743" y="66852"/>
                </a:lnTo>
                <a:lnTo>
                  <a:pt x="1635595" y="72970"/>
                </a:lnTo>
                <a:lnTo>
                  <a:pt x="1639221" y="79316"/>
                </a:lnTo>
                <a:lnTo>
                  <a:pt x="1642394" y="85661"/>
                </a:lnTo>
                <a:lnTo>
                  <a:pt x="1645566" y="92686"/>
                </a:lnTo>
                <a:lnTo>
                  <a:pt x="1648512" y="99484"/>
                </a:lnTo>
                <a:lnTo>
                  <a:pt x="1650778" y="106736"/>
                </a:lnTo>
                <a:lnTo>
                  <a:pt x="1652818" y="113761"/>
                </a:lnTo>
                <a:lnTo>
                  <a:pt x="1654404" y="121013"/>
                </a:lnTo>
                <a:lnTo>
                  <a:pt x="1655991" y="128491"/>
                </a:lnTo>
                <a:lnTo>
                  <a:pt x="1656670" y="135970"/>
                </a:lnTo>
                <a:lnTo>
                  <a:pt x="1657350" y="143675"/>
                </a:lnTo>
                <a:lnTo>
                  <a:pt x="1657350" y="151833"/>
                </a:lnTo>
                <a:lnTo>
                  <a:pt x="1657350" y="159538"/>
                </a:lnTo>
                <a:lnTo>
                  <a:pt x="1656670" y="167243"/>
                </a:lnTo>
                <a:lnTo>
                  <a:pt x="1655991" y="174721"/>
                </a:lnTo>
                <a:lnTo>
                  <a:pt x="1654404" y="182199"/>
                </a:lnTo>
                <a:lnTo>
                  <a:pt x="1652818" y="189678"/>
                </a:lnTo>
                <a:lnTo>
                  <a:pt x="1650778" y="196703"/>
                </a:lnTo>
                <a:lnTo>
                  <a:pt x="1648512" y="203728"/>
                </a:lnTo>
                <a:lnTo>
                  <a:pt x="1645566" y="210753"/>
                </a:lnTo>
                <a:lnTo>
                  <a:pt x="1642394" y="217325"/>
                </a:lnTo>
                <a:lnTo>
                  <a:pt x="1639221" y="223897"/>
                </a:lnTo>
                <a:lnTo>
                  <a:pt x="1635595" y="230242"/>
                </a:lnTo>
                <a:lnTo>
                  <a:pt x="1631743" y="236587"/>
                </a:lnTo>
                <a:lnTo>
                  <a:pt x="1627437" y="242480"/>
                </a:lnTo>
                <a:lnTo>
                  <a:pt x="1622905" y="248145"/>
                </a:lnTo>
                <a:lnTo>
                  <a:pt x="1618146" y="253584"/>
                </a:lnTo>
                <a:lnTo>
                  <a:pt x="1613160" y="259023"/>
                </a:lnTo>
                <a:lnTo>
                  <a:pt x="1607948" y="263781"/>
                </a:lnTo>
                <a:lnTo>
                  <a:pt x="1602282" y="268767"/>
                </a:lnTo>
                <a:lnTo>
                  <a:pt x="1596617" y="273073"/>
                </a:lnTo>
                <a:lnTo>
                  <a:pt x="1590725" y="277378"/>
                </a:lnTo>
                <a:lnTo>
                  <a:pt x="1584380" y="281231"/>
                </a:lnTo>
                <a:lnTo>
                  <a:pt x="1578034" y="284857"/>
                </a:lnTo>
                <a:lnTo>
                  <a:pt x="1571689" y="288256"/>
                </a:lnTo>
                <a:lnTo>
                  <a:pt x="1564891" y="291429"/>
                </a:lnTo>
                <a:lnTo>
                  <a:pt x="1557866" y="293921"/>
                </a:lnTo>
                <a:lnTo>
                  <a:pt x="1551067" y="296641"/>
                </a:lnTo>
                <a:lnTo>
                  <a:pt x="1543815" y="298454"/>
                </a:lnTo>
                <a:lnTo>
                  <a:pt x="1536337" y="300040"/>
                </a:lnTo>
                <a:lnTo>
                  <a:pt x="1528859" y="301400"/>
                </a:lnTo>
                <a:lnTo>
                  <a:pt x="1521380" y="302533"/>
                </a:lnTo>
                <a:lnTo>
                  <a:pt x="1513675" y="302986"/>
                </a:lnTo>
                <a:lnTo>
                  <a:pt x="1505970" y="303213"/>
                </a:lnTo>
                <a:lnTo>
                  <a:pt x="1498265" y="302986"/>
                </a:lnTo>
                <a:lnTo>
                  <a:pt x="1490334" y="302533"/>
                </a:lnTo>
                <a:lnTo>
                  <a:pt x="1482629" y="301400"/>
                </a:lnTo>
                <a:lnTo>
                  <a:pt x="1475151" y="300040"/>
                </a:lnTo>
                <a:lnTo>
                  <a:pt x="1467899" y="298454"/>
                </a:lnTo>
                <a:lnTo>
                  <a:pt x="1460874" y="296641"/>
                </a:lnTo>
                <a:lnTo>
                  <a:pt x="1453849" y="293921"/>
                </a:lnTo>
                <a:lnTo>
                  <a:pt x="1446823" y="291429"/>
                </a:lnTo>
                <a:lnTo>
                  <a:pt x="1440252" y="288256"/>
                </a:lnTo>
                <a:lnTo>
                  <a:pt x="1433453" y="284857"/>
                </a:lnTo>
                <a:lnTo>
                  <a:pt x="1427334" y="281231"/>
                </a:lnTo>
                <a:lnTo>
                  <a:pt x="1420989" y="277378"/>
                </a:lnTo>
                <a:lnTo>
                  <a:pt x="1415097" y="273073"/>
                </a:lnTo>
                <a:lnTo>
                  <a:pt x="1409432" y="268767"/>
                </a:lnTo>
                <a:lnTo>
                  <a:pt x="1403766" y="263781"/>
                </a:lnTo>
                <a:lnTo>
                  <a:pt x="1398781" y="259023"/>
                </a:lnTo>
                <a:lnTo>
                  <a:pt x="1393569" y="253584"/>
                </a:lnTo>
                <a:lnTo>
                  <a:pt x="1388810" y="248145"/>
                </a:lnTo>
                <a:lnTo>
                  <a:pt x="1384277" y="242480"/>
                </a:lnTo>
                <a:lnTo>
                  <a:pt x="1380198" y="236587"/>
                </a:lnTo>
                <a:lnTo>
                  <a:pt x="1376346" y="230242"/>
                </a:lnTo>
                <a:lnTo>
                  <a:pt x="1372267" y="223897"/>
                </a:lnTo>
                <a:lnTo>
                  <a:pt x="1369094" y="217325"/>
                </a:lnTo>
                <a:lnTo>
                  <a:pt x="1366148" y="210753"/>
                </a:lnTo>
                <a:lnTo>
                  <a:pt x="1363429" y="203728"/>
                </a:lnTo>
                <a:lnTo>
                  <a:pt x="1360936" y="196703"/>
                </a:lnTo>
                <a:lnTo>
                  <a:pt x="1358896" y="189678"/>
                </a:lnTo>
                <a:lnTo>
                  <a:pt x="1357083" y="182199"/>
                </a:lnTo>
                <a:lnTo>
                  <a:pt x="1355950" y="174721"/>
                </a:lnTo>
                <a:lnTo>
                  <a:pt x="1354817" y="167243"/>
                </a:lnTo>
                <a:lnTo>
                  <a:pt x="1354364" y="159538"/>
                </a:lnTo>
                <a:lnTo>
                  <a:pt x="1354137" y="151833"/>
                </a:lnTo>
                <a:lnTo>
                  <a:pt x="1354364" y="143675"/>
                </a:lnTo>
                <a:lnTo>
                  <a:pt x="1354817" y="135970"/>
                </a:lnTo>
                <a:lnTo>
                  <a:pt x="1355950" y="128491"/>
                </a:lnTo>
                <a:lnTo>
                  <a:pt x="1357083" y="121013"/>
                </a:lnTo>
                <a:lnTo>
                  <a:pt x="1358896" y="113761"/>
                </a:lnTo>
                <a:lnTo>
                  <a:pt x="1360936" y="106736"/>
                </a:lnTo>
                <a:lnTo>
                  <a:pt x="1363429" y="99484"/>
                </a:lnTo>
                <a:lnTo>
                  <a:pt x="1366148" y="92686"/>
                </a:lnTo>
                <a:lnTo>
                  <a:pt x="1369094" y="85661"/>
                </a:lnTo>
                <a:lnTo>
                  <a:pt x="1372267" y="79316"/>
                </a:lnTo>
                <a:lnTo>
                  <a:pt x="1376346" y="72970"/>
                </a:lnTo>
                <a:lnTo>
                  <a:pt x="1380198" y="66852"/>
                </a:lnTo>
                <a:lnTo>
                  <a:pt x="1384277" y="60960"/>
                </a:lnTo>
                <a:lnTo>
                  <a:pt x="1388810" y="55068"/>
                </a:lnTo>
                <a:lnTo>
                  <a:pt x="1393569" y="49629"/>
                </a:lnTo>
                <a:lnTo>
                  <a:pt x="1398781" y="44190"/>
                </a:lnTo>
                <a:lnTo>
                  <a:pt x="1403766" y="39431"/>
                </a:lnTo>
                <a:lnTo>
                  <a:pt x="1409432" y="34445"/>
                </a:lnTo>
                <a:lnTo>
                  <a:pt x="1415097" y="30140"/>
                </a:lnTo>
                <a:lnTo>
                  <a:pt x="1420989" y="26061"/>
                </a:lnTo>
                <a:lnTo>
                  <a:pt x="1427334" y="21755"/>
                </a:lnTo>
                <a:lnTo>
                  <a:pt x="1433453" y="18129"/>
                </a:lnTo>
                <a:lnTo>
                  <a:pt x="1440252" y="14956"/>
                </a:lnTo>
                <a:lnTo>
                  <a:pt x="1446823" y="11784"/>
                </a:lnTo>
                <a:lnTo>
                  <a:pt x="1453849" y="9291"/>
                </a:lnTo>
                <a:lnTo>
                  <a:pt x="1460874" y="6798"/>
                </a:lnTo>
                <a:lnTo>
                  <a:pt x="1467899" y="4759"/>
                </a:lnTo>
                <a:lnTo>
                  <a:pt x="1475151" y="2946"/>
                </a:lnTo>
                <a:lnTo>
                  <a:pt x="1482629" y="1813"/>
                </a:lnTo>
                <a:lnTo>
                  <a:pt x="1490334" y="680"/>
                </a:lnTo>
                <a:lnTo>
                  <a:pt x="1498265" y="226"/>
                </a:lnTo>
                <a:lnTo>
                  <a:pt x="15059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KSO_Shape">
            <a:extLst>
              <a:ext uri="{FF2B5EF4-FFF2-40B4-BE49-F238E27FC236}">
                <a16:creationId xmlns:a16="http://schemas.microsoft.com/office/drawing/2014/main" xmlns="" id="{B8234464-DBD2-4861-B063-59CE75BE1B59}"/>
              </a:ext>
            </a:extLst>
          </p:cNvPr>
          <p:cNvSpPr>
            <a:spLocks noChangeAspect="1"/>
          </p:cNvSpPr>
          <p:nvPr/>
        </p:nvSpPr>
        <p:spPr bwMode="auto">
          <a:xfrm>
            <a:off x="1125640" y="4424669"/>
            <a:ext cx="911252" cy="911252"/>
          </a:xfrm>
          <a:custGeom>
            <a:avLst/>
            <a:gdLst>
              <a:gd name="T0" fmla="*/ 366124 w 1611313"/>
              <a:gd name="T1" fmla="*/ 1610945 h 1611313"/>
              <a:gd name="T2" fmla="*/ 489434 w 1611313"/>
              <a:gd name="T3" fmla="*/ 1727064 h 1611313"/>
              <a:gd name="T4" fmla="*/ 599113 w 1611313"/>
              <a:gd name="T5" fmla="*/ 1611260 h 1611313"/>
              <a:gd name="T6" fmla="*/ 599113 w 1611313"/>
              <a:gd name="T7" fmla="*/ 1952659 h 1611313"/>
              <a:gd name="T8" fmla="*/ 366124 w 1611313"/>
              <a:gd name="T9" fmla="*/ 1952659 h 1611313"/>
              <a:gd name="T10" fmla="*/ 1027366 w 1611313"/>
              <a:gd name="T11" fmla="*/ 1324703 h 1611313"/>
              <a:gd name="T12" fmla="*/ 1156381 w 1611313"/>
              <a:gd name="T13" fmla="*/ 1446550 h 1611313"/>
              <a:gd name="T14" fmla="*/ 1252430 w 1611313"/>
              <a:gd name="T15" fmla="*/ 1537618 h 1611313"/>
              <a:gd name="T16" fmla="*/ 1260354 w 1611313"/>
              <a:gd name="T17" fmla="*/ 1529368 h 1611313"/>
              <a:gd name="T18" fmla="*/ 1260354 w 1611313"/>
              <a:gd name="T19" fmla="*/ 1952661 h 1611313"/>
              <a:gd name="T20" fmla="*/ 1027366 w 1611313"/>
              <a:gd name="T21" fmla="*/ 1952661 h 1611313"/>
              <a:gd name="T22" fmla="*/ 929733 w 1611313"/>
              <a:gd name="T23" fmla="*/ 1260353 h 1611313"/>
              <a:gd name="T24" fmla="*/ 929733 w 1611313"/>
              <a:gd name="T25" fmla="*/ 1952659 h 1611313"/>
              <a:gd name="T26" fmla="*/ 696745 w 1611313"/>
              <a:gd name="T27" fmla="*/ 1952659 h 1611313"/>
              <a:gd name="T28" fmla="*/ 696745 w 1611313"/>
              <a:gd name="T29" fmla="*/ 1507605 h 1611313"/>
              <a:gd name="T30" fmla="*/ 1590975 w 1611313"/>
              <a:gd name="T31" fmla="*/ 1180471 h 1611313"/>
              <a:gd name="T32" fmla="*/ 1590975 w 1611313"/>
              <a:gd name="T33" fmla="*/ 1952659 h 1611313"/>
              <a:gd name="T34" fmla="*/ 1357986 w 1611313"/>
              <a:gd name="T35" fmla="*/ 1952659 h 1611313"/>
              <a:gd name="T36" fmla="*/ 1357986 w 1611313"/>
              <a:gd name="T37" fmla="*/ 1427204 h 1611313"/>
              <a:gd name="T38" fmla="*/ 1846571 w 1611313"/>
              <a:gd name="T39" fmla="*/ 909762 h 1611313"/>
              <a:gd name="T40" fmla="*/ 1921595 w 1611313"/>
              <a:gd name="T41" fmla="*/ 980386 h 1611313"/>
              <a:gd name="T42" fmla="*/ 1921595 w 1611313"/>
              <a:gd name="T43" fmla="*/ 1952659 h 1611313"/>
              <a:gd name="T44" fmla="*/ 1688608 w 1611313"/>
              <a:gd name="T45" fmla="*/ 1952659 h 1611313"/>
              <a:gd name="T46" fmla="*/ 1688608 w 1611313"/>
              <a:gd name="T47" fmla="*/ 1077614 h 1611313"/>
              <a:gd name="T48" fmla="*/ 1369516 w 1611313"/>
              <a:gd name="T49" fmla="*/ 201924 h 1611313"/>
              <a:gd name="T50" fmla="*/ 1966622 w 1611313"/>
              <a:gd name="T51" fmla="*/ 256445 h 1611313"/>
              <a:gd name="T52" fmla="*/ 2048074 w 1611313"/>
              <a:gd name="T53" fmla="*/ 848901 h 1611313"/>
              <a:gd name="T54" fmla="*/ 1846503 w 1611313"/>
              <a:gd name="T55" fmla="*/ 655536 h 1611313"/>
              <a:gd name="T56" fmla="*/ 1253200 w 1611313"/>
              <a:gd name="T57" fmla="*/ 1284446 h 1611313"/>
              <a:gd name="T58" fmla="*/ 1157170 w 1611313"/>
              <a:gd name="T59" fmla="*/ 1193787 h 1611313"/>
              <a:gd name="T60" fmla="*/ 977783 w 1611313"/>
              <a:gd name="T61" fmla="*/ 1024514 h 1611313"/>
              <a:gd name="T62" fmla="*/ 944188 w 1611313"/>
              <a:gd name="T63" fmla="*/ 992815 h 1611313"/>
              <a:gd name="T64" fmla="*/ 490970 w 1611313"/>
              <a:gd name="T65" fmla="*/ 1473371 h 1611313"/>
              <a:gd name="T66" fmla="*/ 215237 w 1611313"/>
              <a:gd name="T67" fmla="*/ 1213123 h 1611313"/>
              <a:gd name="T68" fmla="*/ 668454 w 1611313"/>
              <a:gd name="T69" fmla="*/ 732565 h 1611313"/>
              <a:gd name="T70" fmla="*/ 793961 w 1611313"/>
              <a:gd name="T71" fmla="*/ 599429 h 1611313"/>
              <a:gd name="T72" fmla="*/ 919784 w 1611313"/>
              <a:gd name="T73" fmla="*/ 466293 h 1611313"/>
              <a:gd name="T74" fmla="*/ 1228796 w 1611313"/>
              <a:gd name="T75" fmla="*/ 757924 h 1611313"/>
              <a:gd name="T76" fmla="*/ 1570770 w 1611313"/>
              <a:gd name="T77" fmla="*/ 395287 h 1611313"/>
              <a:gd name="T78" fmla="*/ 0 w 1611313"/>
              <a:gd name="T79" fmla="*/ 0 h 1611313"/>
              <a:gd name="T80" fmla="*/ 96958 w 1611313"/>
              <a:gd name="T81" fmla="*/ 0 h 1611313"/>
              <a:gd name="T82" fmla="*/ 96958 w 1611313"/>
              <a:gd name="T83" fmla="*/ 2155273 h 1611313"/>
              <a:gd name="T84" fmla="*/ 2252216 w 1611313"/>
              <a:gd name="T85" fmla="*/ 2155273 h 1611313"/>
              <a:gd name="T86" fmla="*/ 2252216 w 1611313"/>
              <a:gd name="T87" fmla="*/ 2252216 h 1611313"/>
              <a:gd name="T88" fmla="*/ 96958 w 1611313"/>
              <a:gd name="T89" fmla="*/ 2252216 h 1611313"/>
              <a:gd name="T90" fmla="*/ 0 w 1611313"/>
              <a:gd name="T91" fmla="*/ 2252216 h 1611313"/>
              <a:gd name="T92" fmla="*/ 0 w 1611313"/>
              <a:gd name="T93" fmla="*/ 2155273 h 161131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11313" h="1611313">
                <a:moveTo>
                  <a:pt x="261938" y="1152525"/>
                </a:moveTo>
                <a:lnTo>
                  <a:pt x="350158" y="1235601"/>
                </a:lnTo>
                <a:lnTo>
                  <a:pt x="428626" y="1152751"/>
                </a:lnTo>
                <a:lnTo>
                  <a:pt x="428626" y="1397000"/>
                </a:lnTo>
                <a:lnTo>
                  <a:pt x="261938" y="1397000"/>
                </a:lnTo>
                <a:lnTo>
                  <a:pt x="261938" y="1152525"/>
                </a:lnTo>
                <a:close/>
                <a:moveTo>
                  <a:pt x="735013" y="947738"/>
                </a:moveTo>
                <a:lnTo>
                  <a:pt x="827315" y="1034912"/>
                </a:lnTo>
                <a:lnTo>
                  <a:pt x="896031" y="1100065"/>
                </a:lnTo>
                <a:lnTo>
                  <a:pt x="901701" y="1094163"/>
                </a:lnTo>
                <a:lnTo>
                  <a:pt x="901701" y="1397001"/>
                </a:lnTo>
                <a:lnTo>
                  <a:pt x="735013" y="1397001"/>
                </a:lnTo>
                <a:lnTo>
                  <a:pt x="735013" y="947738"/>
                </a:lnTo>
                <a:close/>
                <a:moveTo>
                  <a:pt x="665163" y="901700"/>
                </a:moveTo>
                <a:lnTo>
                  <a:pt x="665163" y="1397000"/>
                </a:lnTo>
                <a:lnTo>
                  <a:pt x="498475" y="1397000"/>
                </a:lnTo>
                <a:lnTo>
                  <a:pt x="498475" y="1078593"/>
                </a:lnTo>
                <a:lnTo>
                  <a:pt x="665163" y="901700"/>
                </a:lnTo>
                <a:close/>
                <a:moveTo>
                  <a:pt x="1138238" y="844550"/>
                </a:moveTo>
                <a:lnTo>
                  <a:pt x="1138238" y="1397000"/>
                </a:lnTo>
                <a:lnTo>
                  <a:pt x="971550" y="1397000"/>
                </a:lnTo>
                <a:lnTo>
                  <a:pt x="971550" y="1021071"/>
                </a:lnTo>
                <a:lnTo>
                  <a:pt x="1138238" y="844550"/>
                </a:lnTo>
                <a:close/>
                <a:moveTo>
                  <a:pt x="1321101" y="650875"/>
                </a:moveTo>
                <a:lnTo>
                  <a:pt x="1374776" y="701402"/>
                </a:lnTo>
                <a:lnTo>
                  <a:pt x="1374776" y="1397000"/>
                </a:lnTo>
                <a:lnTo>
                  <a:pt x="1208088" y="1397000"/>
                </a:lnTo>
                <a:lnTo>
                  <a:pt x="1208088" y="770962"/>
                </a:lnTo>
                <a:lnTo>
                  <a:pt x="1321101" y="650875"/>
                </a:lnTo>
                <a:close/>
                <a:moveTo>
                  <a:pt x="979799" y="144463"/>
                </a:moveTo>
                <a:lnTo>
                  <a:pt x="1406989" y="183470"/>
                </a:lnTo>
                <a:lnTo>
                  <a:pt x="1465263" y="607333"/>
                </a:lnTo>
                <a:lnTo>
                  <a:pt x="1321052" y="468993"/>
                </a:lnTo>
                <a:lnTo>
                  <a:pt x="896583" y="918937"/>
                </a:lnTo>
                <a:lnTo>
                  <a:pt x="827879" y="854076"/>
                </a:lnTo>
                <a:lnTo>
                  <a:pt x="699540" y="732972"/>
                </a:lnTo>
                <a:lnTo>
                  <a:pt x="675505" y="710294"/>
                </a:lnTo>
                <a:lnTo>
                  <a:pt x="351257" y="1054101"/>
                </a:lnTo>
                <a:lnTo>
                  <a:pt x="153988" y="867910"/>
                </a:lnTo>
                <a:lnTo>
                  <a:pt x="478235" y="524102"/>
                </a:lnTo>
                <a:lnTo>
                  <a:pt x="568027" y="428852"/>
                </a:lnTo>
                <a:lnTo>
                  <a:pt x="658045" y="333602"/>
                </a:lnTo>
                <a:lnTo>
                  <a:pt x="879123" y="542245"/>
                </a:lnTo>
                <a:lnTo>
                  <a:pt x="1123783" y="282802"/>
                </a:lnTo>
                <a:lnTo>
                  <a:pt x="979799" y="144463"/>
                </a:lnTo>
                <a:close/>
                <a:moveTo>
                  <a:pt x="0" y="0"/>
                </a:moveTo>
                <a:lnTo>
                  <a:pt x="69367" y="0"/>
                </a:lnTo>
                <a:lnTo>
                  <a:pt x="69367" y="1541956"/>
                </a:lnTo>
                <a:lnTo>
                  <a:pt x="1611313" y="1541956"/>
                </a:lnTo>
                <a:lnTo>
                  <a:pt x="1611313" y="1611313"/>
                </a:lnTo>
                <a:lnTo>
                  <a:pt x="69367" y="1611313"/>
                </a:lnTo>
                <a:lnTo>
                  <a:pt x="0" y="1611313"/>
                </a:lnTo>
                <a:lnTo>
                  <a:pt x="0" y="15419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xmlns="" id="{C83618DE-3BA2-4854-A249-1A8D8A65D480}"/>
              </a:ext>
            </a:extLst>
          </p:cNvPr>
          <p:cNvSpPr>
            <a:spLocks noChangeAspect="1"/>
          </p:cNvSpPr>
          <p:nvPr/>
        </p:nvSpPr>
        <p:spPr bwMode="auto">
          <a:xfrm>
            <a:off x="6660073" y="4440617"/>
            <a:ext cx="911252" cy="879358"/>
          </a:xfrm>
          <a:custGeom>
            <a:avLst/>
            <a:gdLst>
              <a:gd name="T0" fmla="*/ 781291 w 3494087"/>
              <a:gd name="T1" fmla="*/ 1826651 h 3372310"/>
              <a:gd name="T2" fmla="*/ 671574 w 3494087"/>
              <a:gd name="T3" fmla="*/ 1837363 h 3372310"/>
              <a:gd name="T4" fmla="*/ 713383 w 3494087"/>
              <a:gd name="T5" fmla="*/ 1734558 h 3372310"/>
              <a:gd name="T6" fmla="*/ 645188 w 3494087"/>
              <a:gd name="T7" fmla="*/ 1806659 h 3372310"/>
              <a:gd name="T8" fmla="*/ 837613 w 3494087"/>
              <a:gd name="T9" fmla="*/ 1854154 h 3372310"/>
              <a:gd name="T10" fmla="*/ 790125 w 3494087"/>
              <a:gd name="T11" fmla="*/ 1661700 h 3372310"/>
              <a:gd name="T12" fmla="*/ 2141781 w 3494087"/>
              <a:gd name="T13" fmla="*/ 1300866 h 3372310"/>
              <a:gd name="T14" fmla="*/ 2611588 w 3494087"/>
              <a:gd name="T15" fmla="*/ 1498395 h 3372310"/>
              <a:gd name="T16" fmla="*/ 2513229 w 3494087"/>
              <a:gd name="T17" fmla="*/ 1265993 h 3372310"/>
              <a:gd name="T18" fmla="*/ 1929580 w 3494087"/>
              <a:gd name="T19" fmla="*/ 1123638 h 3372310"/>
              <a:gd name="T20" fmla="*/ 1021971 w 3494087"/>
              <a:gd name="T21" fmla="*/ 847645 h 3372310"/>
              <a:gd name="T22" fmla="*/ 1424515 w 3494087"/>
              <a:gd name="T23" fmla="*/ 1021881 h 3372310"/>
              <a:gd name="T24" fmla="*/ 2167151 w 3494087"/>
              <a:gd name="T25" fmla="*/ 1025784 h 3372310"/>
              <a:gd name="T26" fmla="*/ 2802972 w 3494087"/>
              <a:gd name="T27" fmla="*/ 1298784 h 3372310"/>
              <a:gd name="T28" fmla="*/ 3181706 w 3494087"/>
              <a:gd name="T29" fmla="*/ 1768532 h 3372310"/>
              <a:gd name="T30" fmla="*/ 3350452 w 3494087"/>
              <a:gd name="T31" fmla="*/ 2238540 h 3372310"/>
              <a:gd name="T32" fmla="*/ 3489533 w 3494087"/>
              <a:gd name="T33" fmla="*/ 2655718 h 3372310"/>
              <a:gd name="T34" fmla="*/ 3302053 w 3494087"/>
              <a:gd name="T35" fmla="*/ 2323381 h 3372310"/>
              <a:gd name="T36" fmla="*/ 3101562 w 3494087"/>
              <a:gd name="T37" fmla="*/ 2549276 h 3372310"/>
              <a:gd name="T38" fmla="*/ 2813250 w 3494087"/>
              <a:gd name="T39" fmla="*/ 3259623 h 3372310"/>
              <a:gd name="T40" fmla="*/ 2695375 w 3494087"/>
              <a:gd name="T41" fmla="*/ 3371660 h 3372310"/>
              <a:gd name="T42" fmla="*/ 2178730 w 3494087"/>
              <a:gd name="T43" fmla="*/ 3288120 h 3372310"/>
              <a:gd name="T44" fmla="*/ 1637756 w 3494087"/>
              <a:gd name="T45" fmla="*/ 3167625 h 3372310"/>
              <a:gd name="T46" fmla="*/ 1336954 w 3494087"/>
              <a:gd name="T47" fmla="*/ 3353052 h 3372310"/>
              <a:gd name="T48" fmla="*/ 825253 w 3494087"/>
              <a:gd name="T49" fmla="*/ 3356305 h 3372310"/>
              <a:gd name="T50" fmla="*/ 628535 w 3494087"/>
              <a:gd name="T51" fmla="*/ 2743681 h 3372310"/>
              <a:gd name="T52" fmla="*/ 180195 w 3494087"/>
              <a:gd name="T53" fmla="*/ 2665477 h 3372310"/>
              <a:gd name="T54" fmla="*/ 69736 w 3494087"/>
              <a:gd name="T55" fmla="*/ 2001715 h 3372310"/>
              <a:gd name="T56" fmla="*/ 543577 w 3494087"/>
              <a:gd name="T57" fmla="*/ 1510366 h 3372310"/>
              <a:gd name="T58" fmla="*/ 713103 w 3494087"/>
              <a:gd name="T59" fmla="*/ 1156169 h 3372310"/>
              <a:gd name="T60" fmla="*/ 673161 w 3494087"/>
              <a:gd name="T61" fmla="*/ 806786 h 3372310"/>
              <a:gd name="T62" fmla="*/ 2513912 w 3494087"/>
              <a:gd name="T63" fmla="*/ 301721 h 3372310"/>
              <a:gd name="T64" fmla="*/ 2510401 w 3494087"/>
              <a:gd name="T65" fmla="*/ 457356 h 3372310"/>
              <a:gd name="T66" fmla="*/ 2736414 w 3494087"/>
              <a:gd name="T67" fmla="*/ 610522 h 3372310"/>
              <a:gd name="T68" fmla="*/ 2700002 w 3494087"/>
              <a:gd name="T69" fmla="*/ 702447 h 3372310"/>
              <a:gd name="T70" fmla="*/ 2498827 w 3494087"/>
              <a:gd name="T71" fmla="*/ 683984 h 3372310"/>
              <a:gd name="T72" fmla="*/ 2806116 w 3494087"/>
              <a:gd name="T73" fmla="*/ 776039 h 3372310"/>
              <a:gd name="T74" fmla="*/ 2938239 w 3494087"/>
              <a:gd name="T75" fmla="*/ 674622 h 3372310"/>
              <a:gd name="T76" fmla="*/ 2894675 w 3494087"/>
              <a:gd name="T77" fmla="*/ 507675 h 3372310"/>
              <a:gd name="T78" fmla="*/ 2675034 w 3494087"/>
              <a:gd name="T79" fmla="*/ 346578 h 3372310"/>
              <a:gd name="T80" fmla="*/ 2735894 w 3494087"/>
              <a:gd name="T81" fmla="*/ 337607 h 3372310"/>
              <a:gd name="T82" fmla="*/ 2898446 w 3494087"/>
              <a:gd name="T83" fmla="*/ 298600 h 3372310"/>
              <a:gd name="T84" fmla="*/ 2827183 w 3494087"/>
              <a:gd name="T85" fmla="*/ 125541 h 3372310"/>
              <a:gd name="T86" fmla="*/ 3107814 w 3494087"/>
              <a:gd name="T87" fmla="*/ 406128 h 3372310"/>
              <a:gd name="T88" fmla="*/ 3010673 w 3494087"/>
              <a:gd name="T89" fmla="*/ 798663 h 3372310"/>
              <a:gd name="T90" fmla="*/ 2623797 w 3494087"/>
              <a:gd name="T91" fmla="*/ 914642 h 3372310"/>
              <a:gd name="T92" fmla="*/ 2329772 w 3494087"/>
              <a:gd name="T93" fmla="*/ 648228 h 3372310"/>
              <a:gd name="T94" fmla="*/ 2407797 w 3494087"/>
              <a:gd name="T95" fmla="*/ 251012 h 3372310"/>
              <a:gd name="T96" fmla="*/ 2647016 w 3494087"/>
              <a:gd name="T97" fmla="*/ 70925 h 3372310"/>
              <a:gd name="T98" fmla="*/ 2299636 w 3494087"/>
              <a:gd name="T99" fmla="*/ 341871 h 3372310"/>
              <a:gd name="T100" fmla="*/ 2353910 w 3494087"/>
              <a:gd name="T101" fmla="*/ 787721 h 3372310"/>
              <a:gd name="T102" fmla="*/ 2761811 w 3494087"/>
              <a:gd name="T103" fmla="*/ 967050 h 3372310"/>
              <a:gd name="T104" fmla="*/ 3122988 w 3494087"/>
              <a:gd name="T105" fmla="*/ 713282 h 3372310"/>
              <a:gd name="T106" fmla="*/ 3090319 w 3494087"/>
              <a:gd name="T107" fmla="*/ 265220 h 3372310"/>
              <a:gd name="T108" fmla="*/ 2715737 w 3494087"/>
              <a:gd name="T109" fmla="*/ 0 h 3372310"/>
              <a:gd name="T110" fmla="*/ 3045026 w 3494087"/>
              <a:gd name="T111" fmla="*/ 118165 h 3372310"/>
              <a:gd name="T112" fmla="*/ 3230755 w 3494087"/>
              <a:gd name="T113" fmla="*/ 464590 h 3372310"/>
              <a:gd name="T114" fmla="*/ 3170884 w 3494087"/>
              <a:gd name="T115" fmla="*/ 764296 h 3372310"/>
              <a:gd name="T116" fmla="*/ 2819990 w 3494087"/>
              <a:gd name="T117" fmla="*/ 1024571 h 3372310"/>
              <a:gd name="T118" fmla="*/ 2549791 w 3494087"/>
              <a:gd name="T119" fmla="*/ 1007913 h 3372310"/>
              <a:gd name="T120" fmla="*/ 2221544 w 3494087"/>
              <a:gd name="T121" fmla="*/ 671508 h 3372310"/>
              <a:gd name="T122" fmla="*/ 2211522 w 3494087"/>
              <a:gd name="T123" fmla="*/ 400693 h 3372310"/>
              <a:gd name="T124" fmla="*/ 2491352 w 3494087"/>
              <a:gd name="T125" fmla="*/ 51014 h 3372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94087" h="3372310">
                <a:moveTo>
                  <a:pt x="723251" y="1733774"/>
                </a:moveTo>
                <a:lnTo>
                  <a:pt x="726497" y="1733905"/>
                </a:lnTo>
                <a:lnTo>
                  <a:pt x="729743" y="1734036"/>
                </a:lnTo>
                <a:lnTo>
                  <a:pt x="732989" y="1734558"/>
                </a:lnTo>
                <a:lnTo>
                  <a:pt x="736235" y="1735081"/>
                </a:lnTo>
                <a:lnTo>
                  <a:pt x="739352" y="1735864"/>
                </a:lnTo>
                <a:lnTo>
                  <a:pt x="742338" y="1736648"/>
                </a:lnTo>
                <a:lnTo>
                  <a:pt x="745324" y="1737693"/>
                </a:lnTo>
                <a:lnTo>
                  <a:pt x="748311" y="1738869"/>
                </a:lnTo>
                <a:lnTo>
                  <a:pt x="751167" y="1740175"/>
                </a:lnTo>
                <a:lnTo>
                  <a:pt x="753894" y="1741612"/>
                </a:lnTo>
                <a:lnTo>
                  <a:pt x="756621" y="1743180"/>
                </a:lnTo>
                <a:lnTo>
                  <a:pt x="759218" y="1744878"/>
                </a:lnTo>
                <a:lnTo>
                  <a:pt x="761685" y="1746576"/>
                </a:lnTo>
                <a:lnTo>
                  <a:pt x="764152" y="1748535"/>
                </a:lnTo>
                <a:lnTo>
                  <a:pt x="766489" y="1750625"/>
                </a:lnTo>
                <a:lnTo>
                  <a:pt x="768696" y="1752715"/>
                </a:lnTo>
                <a:lnTo>
                  <a:pt x="770904" y="1754936"/>
                </a:lnTo>
                <a:lnTo>
                  <a:pt x="772851" y="1757287"/>
                </a:lnTo>
                <a:lnTo>
                  <a:pt x="774799" y="1759769"/>
                </a:lnTo>
                <a:lnTo>
                  <a:pt x="776617" y="1762382"/>
                </a:lnTo>
                <a:lnTo>
                  <a:pt x="778305" y="1764995"/>
                </a:lnTo>
                <a:lnTo>
                  <a:pt x="779863" y="1767738"/>
                </a:lnTo>
                <a:lnTo>
                  <a:pt x="781291" y="1770481"/>
                </a:lnTo>
                <a:lnTo>
                  <a:pt x="782589" y="1773355"/>
                </a:lnTo>
                <a:lnTo>
                  <a:pt x="783758" y="1776229"/>
                </a:lnTo>
                <a:lnTo>
                  <a:pt x="784667" y="1779233"/>
                </a:lnTo>
                <a:lnTo>
                  <a:pt x="785576" y="1782368"/>
                </a:lnTo>
                <a:lnTo>
                  <a:pt x="786355" y="1785503"/>
                </a:lnTo>
                <a:lnTo>
                  <a:pt x="786874" y="1788638"/>
                </a:lnTo>
                <a:lnTo>
                  <a:pt x="787264" y="1791904"/>
                </a:lnTo>
                <a:lnTo>
                  <a:pt x="787523" y="1795170"/>
                </a:lnTo>
                <a:lnTo>
                  <a:pt x="787653" y="1798566"/>
                </a:lnTo>
                <a:lnTo>
                  <a:pt x="787523" y="1801832"/>
                </a:lnTo>
                <a:lnTo>
                  <a:pt x="787264" y="1805228"/>
                </a:lnTo>
                <a:lnTo>
                  <a:pt x="786874" y="1808363"/>
                </a:lnTo>
                <a:lnTo>
                  <a:pt x="786355" y="1811629"/>
                </a:lnTo>
                <a:lnTo>
                  <a:pt x="785576" y="1814764"/>
                </a:lnTo>
                <a:lnTo>
                  <a:pt x="784667" y="1817769"/>
                </a:lnTo>
                <a:lnTo>
                  <a:pt x="783758" y="1820904"/>
                </a:lnTo>
                <a:lnTo>
                  <a:pt x="782589" y="1823778"/>
                </a:lnTo>
                <a:lnTo>
                  <a:pt x="781291" y="1826651"/>
                </a:lnTo>
                <a:lnTo>
                  <a:pt x="779863" y="1829395"/>
                </a:lnTo>
                <a:lnTo>
                  <a:pt x="778305" y="1832138"/>
                </a:lnTo>
                <a:lnTo>
                  <a:pt x="776617" y="1834750"/>
                </a:lnTo>
                <a:lnTo>
                  <a:pt x="774799" y="1837363"/>
                </a:lnTo>
                <a:lnTo>
                  <a:pt x="772851" y="1839845"/>
                </a:lnTo>
                <a:lnTo>
                  <a:pt x="770904" y="1842196"/>
                </a:lnTo>
                <a:lnTo>
                  <a:pt x="768696" y="1844417"/>
                </a:lnTo>
                <a:lnTo>
                  <a:pt x="766489" y="1846507"/>
                </a:lnTo>
                <a:lnTo>
                  <a:pt x="764152" y="1848597"/>
                </a:lnTo>
                <a:lnTo>
                  <a:pt x="761685" y="1850426"/>
                </a:lnTo>
                <a:lnTo>
                  <a:pt x="759218" y="1852255"/>
                </a:lnTo>
                <a:lnTo>
                  <a:pt x="756621" y="1853953"/>
                </a:lnTo>
                <a:lnTo>
                  <a:pt x="753894" y="1855521"/>
                </a:lnTo>
                <a:lnTo>
                  <a:pt x="751167" y="1856957"/>
                </a:lnTo>
                <a:lnTo>
                  <a:pt x="748311" y="1858264"/>
                </a:lnTo>
                <a:lnTo>
                  <a:pt x="745324" y="1859439"/>
                </a:lnTo>
                <a:lnTo>
                  <a:pt x="742338" y="1860484"/>
                </a:lnTo>
                <a:lnTo>
                  <a:pt x="739352" y="1861268"/>
                </a:lnTo>
                <a:lnTo>
                  <a:pt x="736235" y="1862052"/>
                </a:lnTo>
                <a:lnTo>
                  <a:pt x="732989" y="1862574"/>
                </a:lnTo>
                <a:lnTo>
                  <a:pt x="729743" y="1863097"/>
                </a:lnTo>
                <a:lnTo>
                  <a:pt x="726497" y="1863228"/>
                </a:lnTo>
                <a:lnTo>
                  <a:pt x="723251" y="1863358"/>
                </a:lnTo>
                <a:lnTo>
                  <a:pt x="719875" y="1863228"/>
                </a:lnTo>
                <a:lnTo>
                  <a:pt x="716629" y="1863097"/>
                </a:lnTo>
                <a:lnTo>
                  <a:pt x="713383" y="1862574"/>
                </a:lnTo>
                <a:lnTo>
                  <a:pt x="710267" y="1862052"/>
                </a:lnTo>
                <a:lnTo>
                  <a:pt x="707151" y="1861268"/>
                </a:lnTo>
                <a:lnTo>
                  <a:pt x="704034" y="1860484"/>
                </a:lnTo>
                <a:lnTo>
                  <a:pt x="701048" y="1859439"/>
                </a:lnTo>
                <a:lnTo>
                  <a:pt x="698192" y="1858264"/>
                </a:lnTo>
                <a:lnTo>
                  <a:pt x="695335" y="1856957"/>
                </a:lnTo>
                <a:lnTo>
                  <a:pt x="692478" y="1855521"/>
                </a:lnTo>
                <a:lnTo>
                  <a:pt x="689752" y="1853953"/>
                </a:lnTo>
                <a:lnTo>
                  <a:pt x="687155" y="1852255"/>
                </a:lnTo>
                <a:lnTo>
                  <a:pt x="684688" y="1850426"/>
                </a:lnTo>
                <a:lnTo>
                  <a:pt x="682221" y="1848597"/>
                </a:lnTo>
                <a:lnTo>
                  <a:pt x="679884" y="1846507"/>
                </a:lnTo>
                <a:lnTo>
                  <a:pt x="677676" y="1844417"/>
                </a:lnTo>
                <a:lnTo>
                  <a:pt x="675599" y="1842196"/>
                </a:lnTo>
                <a:lnTo>
                  <a:pt x="673521" y="1839845"/>
                </a:lnTo>
                <a:lnTo>
                  <a:pt x="671574" y="1837363"/>
                </a:lnTo>
                <a:lnTo>
                  <a:pt x="669756" y="1834750"/>
                </a:lnTo>
                <a:lnTo>
                  <a:pt x="668068" y="1832138"/>
                </a:lnTo>
                <a:lnTo>
                  <a:pt x="666640" y="1829395"/>
                </a:lnTo>
                <a:lnTo>
                  <a:pt x="665212" y="1826651"/>
                </a:lnTo>
                <a:lnTo>
                  <a:pt x="663913" y="1823778"/>
                </a:lnTo>
                <a:lnTo>
                  <a:pt x="662745" y="1820904"/>
                </a:lnTo>
                <a:lnTo>
                  <a:pt x="661706" y="1817769"/>
                </a:lnTo>
                <a:lnTo>
                  <a:pt x="660797" y="1814764"/>
                </a:lnTo>
                <a:lnTo>
                  <a:pt x="660148" y="1811629"/>
                </a:lnTo>
                <a:lnTo>
                  <a:pt x="659498" y="1808363"/>
                </a:lnTo>
                <a:lnTo>
                  <a:pt x="659109" y="1805228"/>
                </a:lnTo>
                <a:lnTo>
                  <a:pt x="658849" y="1801832"/>
                </a:lnTo>
                <a:lnTo>
                  <a:pt x="658849" y="1798566"/>
                </a:lnTo>
                <a:lnTo>
                  <a:pt x="658849" y="1795170"/>
                </a:lnTo>
                <a:lnTo>
                  <a:pt x="659109" y="1791904"/>
                </a:lnTo>
                <a:lnTo>
                  <a:pt x="659498" y="1788638"/>
                </a:lnTo>
                <a:lnTo>
                  <a:pt x="660148" y="1785503"/>
                </a:lnTo>
                <a:lnTo>
                  <a:pt x="660797" y="1782368"/>
                </a:lnTo>
                <a:lnTo>
                  <a:pt x="661706" y="1779233"/>
                </a:lnTo>
                <a:lnTo>
                  <a:pt x="662745" y="1776229"/>
                </a:lnTo>
                <a:lnTo>
                  <a:pt x="663913" y="1773355"/>
                </a:lnTo>
                <a:lnTo>
                  <a:pt x="665212" y="1770481"/>
                </a:lnTo>
                <a:lnTo>
                  <a:pt x="666640" y="1767738"/>
                </a:lnTo>
                <a:lnTo>
                  <a:pt x="668068" y="1764995"/>
                </a:lnTo>
                <a:lnTo>
                  <a:pt x="669756" y="1762382"/>
                </a:lnTo>
                <a:lnTo>
                  <a:pt x="671574" y="1759769"/>
                </a:lnTo>
                <a:lnTo>
                  <a:pt x="673521" y="1757287"/>
                </a:lnTo>
                <a:lnTo>
                  <a:pt x="675599" y="1754936"/>
                </a:lnTo>
                <a:lnTo>
                  <a:pt x="677676" y="1752715"/>
                </a:lnTo>
                <a:lnTo>
                  <a:pt x="679884" y="1750625"/>
                </a:lnTo>
                <a:lnTo>
                  <a:pt x="682221" y="1748535"/>
                </a:lnTo>
                <a:lnTo>
                  <a:pt x="684688" y="1746576"/>
                </a:lnTo>
                <a:lnTo>
                  <a:pt x="687155" y="1744878"/>
                </a:lnTo>
                <a:lnTo>
                  <a:pt x="689752" y="1743180"/>
                </a:lnTo>
                <a:lnTo>
                  <a:pt x="692478" y="1741612"/>
                </a:lnTo>
                <a:lnTo>
                  <a:pt x="695335" y="1740175"/>
                </a:lnTo>
                <a:lnTo>
                  <a:pt x="698192" y="1738869"/>
                </a:lnTo>
                <a:lnTo>
                  <a:pt x="701048" y="1737693"/>
                </a:lnTo>
                <a:lnTo>
                  <a:pt x="704034" y="1736648"/>
                </a:lnTo>
                <a:lnTo>
                  <a:pt x="707151" y="1735864"/>
                </a:lnTo>
                <a:lnTo>
                  <a:pt x="710267" y="1735081"/>
                </a:lnTo>
                <a:lnTo>
                  <a:pt x="713383" y="1734558"/>
                </a:lnTo>
                <a:lnTo>
                  <a:pt x="716629" y="1734036"/>
                </a:lnTo>
                <a:lnTo>
                  <a:pt x="719875" y="1733905"/>
                </a:lnTo>
                <a:lnTo>
                  <a:pt x="723251" y="1733774"/>
                </a:lnTo>
                <a:close/>
                <a:moveTo>
                  <a:pt x="755777" y="1656495"/>
                </a:moveTo>
                <a:lnTo>
                  <a:pt x="749792" y="1656625"/>
                </a:lnTo>
                <a:lnTo>
                  <a:pt x="743938" y="1657016"/>
                </a:lnTo>
                <a:lnTo>
                  <a:pt x="738083" y="1657796"/>
                </a:lnTo>
                <a:lnTo>
                  <a:pt x="732358" y="1658837"/>
                </a:lnTo>
                <a:lnTo>
                  <a:pt x="726764" y="1660139"/>
                </a:lnTo>
                <a:lnTo>
                  <a:pt x="721300" y="1661700"/>
                </a:lnTo>
                <a:lnTo>
                  <a:pt x="715965" y="1663522"/>
                </a:lnTo>
                <a:lnTo>
                  <a:pt x="710631" y="1665604"/>
                </a:lnTo>
                <a:lnTo>
                  <a:pt x="705557" y="1667946"/>
                </a:lnTo>
                <a:lnTo>
                  <a:pt x="700613" y="1670419"/>
                </a:lnTo>
                <a:lnTo>
                  <a:pt x="695669" y="1673281"/>
                </a:lnTo>
                <a:lnTo>
                  <a:pt x="690985" y="1676274"/>
                </a:lnTo>
                <a:lnTo>
                  <a:pt x="686432" y="1679527"/>
                </a:lnTo>
                <a:lnTo>
                  <a:pt x="682138" y="1682910"/>
                </a:lnTo>
                <a:lnTo>
                  <a:pt x="677845" y="1686554"/>
                </a:lnTo>
                <a:lnTo>
                  <a:pt x="673811" y="1690458"/>
                </a:lnTo>
                <a:lnTo>
                  <a:pt x="670038" y="1694361"/>
                </a:lnTo>
                <a:lnTo>
                  <a:pt x="666395" y="1698655"/>
                </a:lnTo>
                <a:lnTo>
                  <a:pt x="663013" y="1702949"/>
                </a:lnTo>
                <a:lnTo>
                  <a:pt x="659760" y="1707504"/>
                </a:lnTo>
                <a:lnTo>
                  <a:pt x="656768" y="1712188"/>
                </a:lnTo>
                <a:lnTo>
                  <a:pt x="653905" y="1717133"/>
                </a:lnTo>
                <a:lnTo>
                  <a:pt x="651433" y="1722078"/>
                </a:lnTo>
                <a:lnTo>
                  <a:pt x="649091" y="1727153"/>
                </a:lnTo>
                <a:lnTo>
                  <a:pt x="647010" y="1732488"/>
                </a:lnTo>
                <a:lnTo>
                  <a:pt x="645188" y="1737823"/>
                </a:lnTo>
                <a:lnTo>
                  <a:pt x="643627" y="1743288"/>
                </a:lnTo>
                <a:lnTo>
                  <a:pt x="642326" y="1748884"/>
                </a:lnTo>
                <a:lnTo>
                  <a:pt x="641285" y="1754609"/>
                </a:lnTo>
                <a:lnTo>
                  <a:pt x="640505" y="1760465"/>
                </a:lnTo>
                <a:lnTo>
                  <a:pt x="640114" y="1766320"/>
                </a:lnTo>
                <a:lnTo>
                  <a:pt x="639984" y="1772306"/>
                </a:lnTo>
                <a:lnTo>
                  <a:pt x="640114" y="1778292"/>
                </a:lnTo>
                <a:lnTo>
                  <a:pt x="640505" y="1784147"/>
                </a:lnTo>
                <a:lnTo>
                  <a:pt x="641285" y="1789873"/>
                </a:lnTo>
                <a:lnTo>
                  <a:pt x="642326" y="1795598"/>
                </a:lnTo>
                <a:lnTo>
                  <a:pt x="643627" y="1801194"/>
                </a:lnTo>
                <a:lnTo>
                  <a:pt x="645188" y="1806659"/>
                </a:lnTo>
                <a:lnTo>
                  <a:pt x="647010" y="1812124"/>
                </a:lnTo>
                <a:lnTo>
                  <a:pt x="649091" y="1817329"/>
                </a:lnTo>
                <a:lnTo>
                  <a:pt x="651433" y="1822534"/>
                </a:lnTo>
                <a:lnTo>
                  <a:pt x="653905" y="1827479"/>
                </a:lnTo>
                <a:lnTo>
                  <a:pt x="656768" y="1832293"/>
                </a:lnTo>
                <a:lnTo>
                  <a:pt x="659760" y="1836978"/>
                </a:lnTo>
                <a:lnTo>
                  <a:pt x="663013" y="1841532"/>
                </a:lnTo>
                <a:lnTo>
                  <a:pt x="666395" y="1845956"/>
                </a:lnTo>
                <a:lnTo>
                  <a:pt x="670038" y="1850120"/>
                </a:lnTo>
                <a:lnTo>
                  <a:pt x="673811" y="1854154"/>
                </a:lnTo>
                <a:lnTo>
                  <a:pt x="677845" y="1858058"/>
                </a:lnTo>
                <a:lnTo>
                  <a:pt x="682138" y="1861701"/>
                </a:lnTo>
                <a:lnTo>
                  <a:pt x="686432" y="1865084"/>
                </a:lnTo>
                <a:lnTo>
                  <a:pt x="690985" y="1868337"/>
                </a:lnTo>
                <a:lnTo>
                  <a:pt x="695669" y="1871330"/>
                </a:lnTo>
                <a:lnTo>
                  <a:pt x="700613" y="1874063"/>
                </a:lnTo>
                <a:lnTo>
                  <a:pt x="705557" y="1876665"/>
                </a:lnTo>
                <a:lnTo>
                  <a:pt x="710631" y="1879008"/>
                </a:lnTo>
                <a:lnTo>
                  <a:pt x="715965" y="1881090"/>
                </a:lnTo>
                <a:lnTo>
                  <a:pt x="721300" y="1882911"/>
                </a:lnTo>
                <a:lnTo>
                  <a:pt x="726764" y="1884473"/>
                </a:lnTo>
                <a:lnTo>
                  <a:pt x="732358" y="1885774"/>
                </a:lnTo>
                <a:lnTo>
                  <a:pt x="738083" y="1886815"/>
                </a:lnTo>
                <a:lnTo>
                  <a:pt x="743938" y="1887466"/>
                </a:lnTo>
                <a:lnTo>
                  <a:pt x="749792" y="1887986"/>
                </a:lnTo>
                <a:lnTo>
                  <a:pt x="755777" y="1888116"/>
                </a:lnTo>
                <a:lnTo>
                  <a:pt x="761762" y="1887986"/>
                </a:lnTo>
                <a:lnTo>
                  <a:pt x="767617" y="1887466"/>
                </a:lnTo>
                <a:lnTo>
                  <a:pt x="773341" y="1886815"/>
                </a:lnTo>
                <a:lnTo>
                  <a:pt x="779066" y="1885774"/>
                </a:lnTo>
                <a:lnTo>
                  <a:pt x="784660" y="1884473"/>
                </a:lnTo>
                <a:lnTo>
                  <a:pt x="790125" y="1882911"/>
                </a:lnTo>
                <a:lnTo>
                  <a:pt x="795589" y="1881090"/>
                </a:lnTo>
                <a:lnTo>
                  <a:pt x="800793" y="1879008"/>
                </a:lnTo>
                <a:lnTo>
                  <a:pt x="805998" y="1876665"/>
                </a:lnTo>
                <a:lnTo>
                  <a:pt x="810942" y="1874063"/>
                </a:lnTo>
                <a:lnTo>
                  <a:pt x="815755" y="1871330"/>
                </a:lnTo>
                <a:lnTo>
                  <a:pt x="820439" y="1868337"/>
                </a:lnTo>
                <a:lnTo>
                  <a:pt x="824993" y="1865084"/>
                </a:lnTo>
                <a:lnTo>
                  <a:pt x="829416" y="1861701"/>
                </a:lnTo>
                <a:lnTo>
                  <a:pt x="833580" y="1858058"/>
                </a:lnTo>
                <a:lnTo>
                  <a:pt x="837613" y="1854154"/>
                </a:lnTo>
                <a:lnTo>
                  <a:pt x="841516" y="1850120"/>
                </a:lnTo>
                <a:lnTo>
                  <a:pt x="845029" y="1845956"/>
                </a:lnTo>
                <a:lnTo>
                  <a:pt x="848542" y="1841532"/>
                </a:lnTo>
                <a:lnTo>
                  <a:pt x="851794" y="1836978"/>
                </a:lnTo>
                <a:lnTo>
                  <a:pt x="854787" y="1832293"/>
                </a:lnTo>
                <a:lnTo>
                  <a:pt x="857519" y="1827479"/>
                </a:lnTo>
                <a:lnTo>
                  <a:pt x="860121" y="1822534"/>
                </a:lnTo>
                <a:lnTo>
                  <a:pt x="862463" y="1817329"/>
                </a:lnTo>
                <a:lnTo>
                  <a:pt x="864545" y="1812124"/>
                </a:lnTo>
                <a:lnTo>
                  <a:pt x="866366" y="1806659"/>
                </a:lnTo>
                <a:lnTo>
                  <a:pt x="867927" y="1801194"/>
                </a:lnTo>
                <a:lnTo>
                  <a:pt x="869228" y="1795598"/>
                </a:lnTo>
                <a:lnTo>
                  <a:pt x="870139" y="1789873"/>
                </a:lnTo>
                <a:lnTo>
                  <a:pt x="870920" y="1784147"/>
                </a:lnTo>
                <a:lnTo>
                  <a:pt x="871440" y="1778292"/>
                </a:lnTo>
                <a:lnTo>
                  <a:pt x="871570" y="1772306"/>
                </a:lnTo>
                <a:lnTo>
                  <a:pt x="871440" y="1766320"/>
                </a:lnTo>
                <a:lnTo>
                  <a:pt x="870920" y="1760465"/>
                </a:lnTo>
                <a:lnTo>
                  <a:pt x="870139" y="1754609"/>
                </a:lnTo>
                <a:lnTo>
                  <a:pt x="869228" y="1748884"/>
                </a:lnTo>
                <a:lnTo>
                  <a:pt x="867927" y="1743288"/>
                </a:lnTo>
                <a:lnTo>
                  <a:pt x="866366" y="1737823"/>
                </a:lnTo>
                <a:lnTo>
                  <a:pt x="864545" y="1732488"/>
                </a:lnTo>
                <a:lnTo>
                  <a:pt x="862463" y="1727153"/>
                </a:lnTo>
                <a:lnTo>
                  <a:pt x="860121" y="1722078"/>
                </a:lnTo>
                <a:lnTo>
                  <a:pt x="857519" y="1717133"/>
                </a:lnTo>
                <a:lnTo>
                  <a:pt x="854787" y="1712188"/>
                </a:lnTo>
                <a:lnTo>
                  <a:pt x="851794" y="1707504"/>
                </a:lnTo>
                <a:lnTo>
                  <a:pt x="848542" y="1702949"/>
                </a:lnTo>
                <a:lnTo>
                  <a:pt x="845029" y="1698655"/>
                </a:lnTo>
                <a:lnTo>
                  <a:pt x="841516" y="1694361"/>
                </a:lnTo>
                <a:lnTo>
                  <a:pt x="837613" y="1690458"/>
                </a:lnTo>
                <a:lnTo>
                  <a:pt x="833580" y="1686554"/>
                </a:lnTo>
                <a:lnTo>
                  <a:pt x="829416" y="1682910"/>
                </a:lnTo>
                <a:lnTo>
                  <a:pt x="824993" y="1679527"/>
                </a:lnTo>
                <a:lnTo>
                  <a:pt x="820439" y="1676274"/>
                </a:lnTo>
                <a:lnTo>
                  <a:pt x="815755" y="1673281"/>
                </a:lnTo>
                <a:lnTo>
                  <a:pt x="810942" y="1670419"/>
                </a:lnTo>
                <a:lnTo>
                  <a:pt x="805998" y="1667946"/>
                </a:lnTo>
                <a:lnTo>
                  <a:pt x="800793" y="1665604"/>
                </a:lnTo>
                <a:lnTo>
                  <a:pt x="795589" y="1663522"/>
                </a:lnTo>
                <a:lnTo>
                  <a:pt x="790125" y="1661700"/>
                </a:lnTo>
                <a:lnTo>
                  <a:pt x="784660" y="1660139"/>
                </a:lnTo>
                <a:lnTo>
                  <a:pt x="779066" y="1658837"/>
                </a:lnTo>
                <a:lnTo>
                  <a:pt x="773341" y="1657796"/>
                </a:lnTo>
                <a:lnTo>
                  <a:pt x="767617" y="1657016"/>
                </a:lnTo>
                <a:lnTo>
                  <a:pt x="761762" y="1656625"/>
                </a:lnTo>
                <a:lnTo>
                  <a:pt x="755777" y="1656495"/>
                </a:lnTo>
                <a:close/>
                <a:moveTo>
                  <a:pt x="1850737" y="1122076"/>
                </a:moveTo>
                <a:lnTo>
                  <a:pt x="1839678" y="1122336"/>
                </a:lnTo>
                <a:lnTo>
                  <a:pt x="1829140" y="1122466"/>
                </a:lnTo>
                <a:lnTo>
                  <a:pt x="1810144" y="1123117"/>
                </a:lnTo>
                <a:lnTo>
                  <a:pt x="1793751" y="1123898"/>
                </a:lnTo>
                <a:lnTo>
                  <a:pt x="1780350" y="1124679"/>
                </a:lnTo>
                <a:lnTo>
                  <a:pt x="1769942" y="1125459"/>
                </a:lnTo>
                <a:lnTo>
                  <a:pt x="1762526" y="1126110"/>
                </a:lnTo>
                <a:lnTo>
                  <a:pt x="1758493" y="1126500"/>
                </a:lnTo>
                <a:lnTo>
                  <a:pt x="1774496" y="1275753"/>
                </a:lnTo>
                <a:lnTo>
                  <a:pt x="1781781" y="1275102"/>
                </a:lnTo>
                <a:lnTo>
                  <a:pt x="1789978" y="1274451"/>
                </a:lnTo>
                <a:lnTo>
                  <a:pt x="1801037" y="1273931"/>
                </a:lnTo>
                <a:lnTo>
                  <a:pt x="1814698" y="1273280"/>
                </a:lnTo>
                <a:lnTo>
                  <a:pt x="1830961" y="1272760"/>
                </a:lnTo>
                <a:lnTo>
                  <a:pt x="1849696" y="1272499"/>
                </a:lnTo>
                <a:lnTo>
                  <a:pt x="1859844" y="1272499"/>
                </a:lnTo>
                <a:lnTo>
                  <a:pt x="1870643" y="1272630"/>
                </a:lnTo>
                <a:lnTo>
                  <a:pt x="1881962" y="1272760"/>
                </a:lnTo>
                <a:lnTo>
                  <a:pt x="1893801" y="1273020"/>
                </a:lnTo>
                <a:lnTo>
                  <a:pt x="1906161" y="1273410"/>
                </a:lnTo>
                <a:lnTo>
                  <a:pt x="1919042" y="1273931"/>
                </a:lnTo>
                <a:lnTo>
                  <a:pt x="1932443" y="1274581"/>
                </a:lnTo>
                <a:lnTo>
                  <a:pt x="1946234" y="1275362"/>
                </a:lnTo>
                <a:lnTo>
                  <a:pt x="1960415" y="1276273"/>
                </a:lnTo>
                <a:lnTo>
                  <a:pt x="1975117" y="1277444"/>
                </a:lnTo>
                <a:lnTo>
                  <a:pt x="1990209" y="1278745"/>
                </a:lnTo>
                <a:lnTo>
                  <a:pt x="2005691" y="1280307"/>
                </a:lnTo>
                <a:lnTo>
                  <a:pt x="2021564" y="1281998"/>
                </a:lnTo>
                <a:lnTo>
                  <a:pt x="2037697" y="1283950"/>
                </a:lnTo>
                <a:lnTo>
                  <a:pt x="2054350" y="1286162"/>
                </a:lnTo>
                <a:lnTo>
                  <a:pt x="2071134" y="1288505"/>
                </a:lnTo>
                <a:lnTo>
                  <a:pt x="2088438" y="1291237"/>
                </a:lnTo>
                <a:lnTo>
                  <a:pt x="2105872" y="1294100"/>
                </a:lnTo>
                <a:lnTo>
                  <a:pt x="2123696" y="1297353"/>
                </a:lnTo>
                <a:lnTo>
                  <a:pt x="2141781" y="1300866"/>
                </a:lnTo>
                <a:lnTo>
                  <a:pt x="2159995" y="1304640"/>
                </a:lnTo>
                <a:lnTo>
                  <a:pt x="2178600" y="1308674"/>
                </a:lnTo>
                <a:lnTo>
                  <a:pt x="2197335" y="1313098"/>
                </a:lnTo>
                <a:lnTo>
                  <a:pt x="2216201" y="1317783"/>
                </a:lnTo>
                <a:lnTo>
                  <a:pt x="2235326" y="1322857"/>
                </a:lnTo>
                <a:lnTo>
                  <a:pt x="2254711" y="1328323"/>
                </a:lnTo>
                <a:lnTo>
                  <a:pt x="2264339" y="1331185"/>
                </a:lnTo>
                <a:lnTo>
                  <a:pt x="2274097" y="1334048"/>
                </a:lnTo>
                <a:lnTo>
                  <a:pt x="2283855" y="1337171"/>
                </a:lnTo>
                <a:lnTo>
                  <a:pt x="2293743" y="1340294"/>
                </a:lnTo>
                <a:lnTo>
                  <a:pt x="2303501" y="1343547"/>
                </a:lnTo>
                <a:lnTo>
                  <a:pt x="2313389" y="1346800"/>
                </a:lnTo>
                <a:lnTo>
                  <a:pt x="2323277" y="1350183"/>
                </a:lnTo>
                <a:lnTo>
                  <a:pt x="2333164" y="1353697"/>
                </a:lnTo>
                <a:lnTo>
                  <a:pt x="2343052" y="1357340"/>
                </a:lnTo>
                <a:lnTo>
                  <a:pt x="2353070" y="1361114"/>
                </a:lnTo>
                <a:lnTo>
                  <a:pt x="2363089" y="1364887"/>
                </a:lnTo>
                <a:lnTo>
                  <a:pt x="2372976" y="1368791"/>
                </a:lnTo>
                <a:lnTo>
                  <a:pt x="2382995" y="1372825"/>
                </a:lnTo>
                <a:lnTo>
                  <a:pt x="2393013" y="1376989"/>
                </a:lnTo>
                <a:lnTo>
                  <a:pt x="2403031" y="1381283"/>
                </a:lnTo>
                <a:lnTo>
                  <a:pt x="2413049" y="1385577"/>
                </a:lnTo>
                <a:lnTo>
                  <a:pt x="2423067" y="1390131"/>
                </a:lnTo>
                <a:lnTo>
                  <a:pt x="2433085" y="1394686"/>
                </a:lnTo>
                <a:lnTo>
                  <a:pt x="2443103" y="1399370"/>
                </a:lnTo>
                <a:lnTo>
                  <a:pt x="2453121" y="1404185"/>
                </a:lnTo>
                <a:lnTo>
                  <a:pt x="2463139" y="1409130"/>
                </a:lnTo>
                <a:lnTo>
                  <a:pt x="2473157" y="1414204"/>
                </a:lnTo>
                <a:lnTo>
                  <a:pt x="2483175" y="1419409"/>
                </a:lnTo>
                <a:lnTo>
                  <a:pt x="2493193" y="1424744"/>
                </a:lnTo>
                <a:lnTo>
                  <a:pt x="2503211" y="1430080"/>
                </a:lnTo>
                <a:lnTo>
                  <a:pt x="2513099" y="1435675"/>
                </a:lnTo>
                <a:lnTo>
                  <a:pt x="2523117" y="1441400"/>
                </a:lnTo>
                <a:lnTo>
                  <a:pt x="2533005" y="1447126"/>
                </a:lnTo>
                <a:lnTo>
                  <a:pt x="2542893" y="1453111"/>
                </a:lnTo>
                <a:lnTo>
                  <a:pt x="2552781" y="1459097"/>
                </a:lnTo>
                <a:lnTo>
                  <a:pt x="2562669" y="1465343"/>
                </a:lnTo>
                <a:lnTo>
                  <a:pt x="2572557" y="1471719"/>
                </a:lnTo>
                <a:lnTo>
                  <a:pt x="2582315" y="1478225"/>
                </a:lnTo>
                <a:lnTo>
                  <a:pt x="2592203" y="1484862"/>
                </a:lnTo>
                <a:lnTo>
                  <a:pt x="2601960" y="1491628"/>
                </a:lnTo>
                <a:lnTo>
                  <a:pt x="2611588" y="1498395"/>
                </a:lnTo>
                <a:lnTo>
                  <a:pt x="2621346" y="1505421"/>
                </a:lnTo>
                <a:lnTo>
                  <a:pt x="2630974" y="1512578"/>
                </a:lnTo>
                <a:lnTo>
                  <a:pt x="2640601" y="1519865"/>
                </a:lnTo>
                <a:lnTo>
                  <a:pt x="2650099" y="1527412"/>
                </a:lnTo>
                <a:lnTo>
                  <a:pt x="2659597" y="1534959"/>
                </a:lnTo>
                <a:lnTo>
                  <a:pt x="2669094" y="1542637"/>
                </a:lnTo>
                <a:lnTo>
                  <a:pt x="2678462" y="1550574"/>
                </a:lnTo>
                <a:lnTo>
                  <a:pt x="2687829" y="1558642"/>
                </a:lnTo>
                <a:lnTo>
                  <a:pt x="2697197" y="1566840"/>
                </a:lnTo>
                <a:lnTo>
                  <a:pt x="2706434" y="1575168"/>
                </a:lnTo>
                <a:lnTo>
                  <a:pt x="2715672" y="1583626"/>
                </a:lnTo>
                <a:lnTo>
                  <a:pt x="2724779" y="1592214"/>
                </a:lnTo>
                <a:lnTo>
                  <a:pt x="2828603" y="1483821"/>
                </a:lnTo>
                <a:lnTo>
                  <a:pt x="2818194" y="1473931"/>
                </a:lnTo>
                <a:lnTo>
                  <a:pt x="2807786" y="1464302"/>
                </a:lnTo>
                <a:lnTo>
                  <a:pt x="2797377" y="1454933"/>
                </a:lnTo>
                <a:lnTo>
                  <a:pt x="2786969" y="1445694"/>
                </a:lnTo>
                <a:lnTo>
                  <a:pt x="2776431" y="1436716"/>
                </a:lnTo>
                <a:lnTo>
                  <a:pt x="2765762" y="1427737"/>
                </a:lnTo>
                <a:lnTo>
                  <a:pt x="2755224" y="1419019"/>
                </a:lnTo>
                <a:lnTo>
                  <a:pt x="2744555" y="1410431"/>
                </a:lnTo>
                <a:lnTo>
                  <a:pt x="2733756" y="1402103"/>
                </a:lnTo>
                <a:lnTo>
                  <a:pt x="2722958" y="1393775"/>
                </a:lnTo>
                <a:lnTo>
                  <a:pt x="2712159" y="1385707"/>
                </a:lnTo>
                <a:lnTo>
                  <a:pt x="2701360" y="1377770"/>
                </a:lnTo>
                <a:lnTo>
                  <a:pt x="2690432" y="1370092"/>
                </a:lnTo>
                <a:lnTo>
                  <a:pt x="2679503" y="1362415"/>
                </a:lnTo>
                <a:lnTo>
                  <a:pt x="2668574" y="1354998"/>
                </a:lnTo>
                <a:lnTo>
                  <a:pt x="2657645" y="1347711"/>
                </a:lnTo>
                <a:lnTo>
                  <a:pt x="2646586" y="1340554"/>
                </a:lnTo>
                <a:lnTo>
                  <a:pt x="2635657" y="1333528"/>
                </a:lnTo>
                <a:lnTo>
                  <a:pt x="2624599" y="1326761"/>
                </a:lnTo>
                <a:lnTo>
                  <a:pt x="2613540" y="1319995"/>
                </a:lnTo>
                <a:lnTo>
                  <a:pt x="2602351" y="1313488"/>
                </a:lnTo>
                <a:lnTo>
                  <a:pt x="2591292" y="1306982"/>
                </a:lnTo>
                <a:lnTo>
                  <a:pt x="2580233" y="1300736"/>
                </a:lnTo>
                <a:lnTo>
                  <a:pt x="2569044" y="1294621"/>
                </a:lnTo>
                <a:lnTo>
                  <a:pt x="2557855" y="1288635"/>
                </a:lnTo>
                <a:lnTo>
                  <a:pt x="2546796" y="1282779"/>
                </a:lnTo>
                <a:lnTo>
                  <a:pt x="2535607" y="1277054"/>
                </a:lnTo>
                <a:lnTo>
                  <a:pt x="2524418" y="1271458"/>
                </a:lnTo>
                <a:lnTo>
                  <a:pt x="2513229" y="1265993"/>
                </a:lnTo>
                <a:lnTo>
                  <a:pt x="2502170" y="1260658"/>
                </a:lnTo>
                <a:lnTo>
                  <a:pt x="2490981" y="1255453"/>
                </a:lnTo>
                <a:lnTo>
                  <a:pt x="2479792" y="1250378"/>
                </a:lnTo>
                <a:lnTo>
                  <a:pt x="2468733" y="1245434"/>
                </a:lnTo>
                <a:lnTo>
                  <a:pt x="2457544" y="1240619"/>
                </a:lnTo>
                <a:lnTo>
                  <a:pt x="2446486" y="1235935"/>
                </a:lnTo>
                <a:lnTo>
                  <a:pt x="2435297" y="1231380"/>
                </a:lnTo>
                <a:lnTo>
                  <a:pt x="2424238" y="1226956"/>
                </a:lnTo>
                <a:lnTo>
                  <a:pt x="2413179" y="1222532"/>
                </a:lnTo>
                <a:lnTo>
                  <a:pt x="2402120" y="1218368"/>
                </a:lnTo>
                <a:lnTo>
                  <a:pt x="2391061" y="1214334"/>
                </a:lnTo>
                <a:lnTo>
                  <a:pt x="2380132" y="1210300"/>
                </a:lnTo>
                <a:lnTo>
                  <a:pt x="2369073" y="1206396"/>
                </a:lnTo>
                <a:lnTo>
                  <a:pt x="2358145" y="1202623"/>
                </a:lnTo>
                <a:lnTo>
                  <a:pt x="2347216" y="1198979"/>
                </a:lnTo>
                <a:lnTo>
                  <a:pt x="2336287" y="1195466"/>
                </a:lnTo>
                <a:lnTo>
                  <a:pt x="2325488" y="1192083"/>
                </a:lnTo>
                <a:lnTo>
                  <a:pt x="2314690" y="1188700"/>
                </a:lnTo>
                <a:lnTo>
                  <a:pt x="2303891" y="1185446"/>
                </a:lnTo>
                <a:lnTo>
                  <a:pt x="2293092" y="1182324"/>
                </a:lnTo>
                <a:lnTo>
                  <a:pt x="2282424" y="1179331"/>
                </a:lnTo>
                <a:lnTo>
                  <a:pt x="2271755" y="1176338"/>
                </a:lnTo>
                <a:lnTo>
                  <a:pt x="2261217" y="1173605"/>
                </a:lnTo>
                <a:lnTo>
                  <a:pt x="2250678" y="1170873"/>
                </a:lnTo>
                <a:lnTo>
                  <a:pt x="2240140" y="1168140"/>
                </a:lnTo>
                <a:lnTo>
                  <a:pt x="2219323" y="1163195"/>
                </a:lnTo>
                <a:lnTo>
                  <a:pt x="2198767" y="1158511"/>
                </a:lnTo>
                <a:lnTo>
                  <a:pt x="2178470" y="1154217"/>
                </a:lnTo>
                <a:lnTo>
                  <a:pt x="2158304" y="1150313"/>
                </a:lnTo>
                <a:lnTo>
                  <a:pt x="2138528" y="1146670"/>
                </a:lnTo>
                <a:lnTo>
                  <a:pt x="2119143" y="1143286"/>
                </a:lnTo>
                <a:lnTo>
                  <a:pt x="2099887" y="1140293"/>
                </a:lnTo>
                <a:lnTo>
                  <a:pt x="2081152" y="1137561"/>
                </a:lnTo>
                <a:lnTo>
                  <a:pt x="2062677" y="1135089"/>
                </a:lnTo>
                <a:lnTo>
                  <a:pt x="2044462" y="1132876"/>
                </a:lnTo>
                <a:lnTo>
                  <a:pt x="2026768" y="1130925"/>
                </a:lnTo>
                <a:lnTo>
                  <a:pt x="2009464" y="1129103"/>
                </a:lnTo>
                <a:lnTo>
                  <a:pt x="1992551" y="1127671"/>
                </a:lnTo>
                <a:lnTo>
                  <a:pt x="1976158" y="1126370"/>
                </a:lnTo>
                <a:lnTo>
                  <a:pt x="1960155" y="1125199"/>
                </a:lnTo>
                <a:lnTo>
                  <a:pt x="1944672" y="1124288"/>
                </a:lnTo>
                <a:lnTo>
                  <a:pt x="1929580" y="1123638"/>
                </a:lnTo>
                <a:lnTo>
                  <a:pt x="1915139" y="1122987"/>
                </a:lnTo>
                <a:lnTo>
                  <a:pt x="1901087" y="1122597"/>
                </a:lnTo>
                <a:lnTo>
                  <a:pt x="1887687" y="1122336"/>
                </a:lnTo>
                <a:lnTo>
                  <a:pt x="1874806" y="1122076"/>
                </a:lnTo>
                <a:lnTo>
                  <a:pt x="1862446" y="1122076"/>
                </a:lnTo>
                <a:lnTo>
                  <a:pt x="1850737" y="1122076"/>
                </a:lnTo>
                <a:close/>
                <a:moveTo>
                  <a:pt x="719088" y="759551"/>
                </a:moveTo>
                <a:lnTo>
                  <a:pt x="727805" y="759551"/>
                </a:lnTo>
                <a:lnTo>
                  <a:pt x="736392" y="759681"/>
                </a:lnTo>
                <a:lnTo>
                  <a:pt x="744979" y="759941"/>
                </a:lnTo>
                <a:lnTo>
                  <a:pt x="753696" y="760462"/>
                </a:lnTo>
                <a:lnTo>
                  <a:pt x="762413" y="761112"/>
                </a:lnTo>
                <a:lnTo>
                  <a:pt x="771130" y="761763"/>
                </a:lnTo>
                <a:lnTo>
                  <a:pt x="779847" y="762674"/>
                </a:lnTo>
                <a:lnTo>
                  <a:pt x="788564" y="763845"/>
                </a:lnTo>
                <a:lnTo>
                  <a:pt x="797281" y="765016"/>
                </a:lnTo>
                <a:lnTo>
                  <a:pt x="805998" y="766317"/>
                </a:lnTo>
                <a:lnTo>
                  <a:pt x="814845" y="767879"/>
                </a:lnTo>
                <a:lnTo>
                  <a:pt x="823562" y="769570"/>
                </a:lnTo>
                <a:lnTo>
                  <a:pt x="832409" y="771392"/>
                </a:lnTo>
                <a:lnTo>
                  <a:pt x="841126" y="773344"/>
                </a:lnTo>
                <a:lnTo>
                  <a:pt x="849843" y="775426"/>
                </a:lnTo>
                <a:lnTo>
                  <a:pt x="858690" y="777638"/>
                </a:lnTo>
                <a:lnTo>
                  <a:pt x="867407" y="779980"/>
                </a:lnTo>
                <a:lnTo>
                  <a:pt x="876124" y="782583"/>
                </a:lnTo>
                <a:lnTo>
                  <a:pt x="884841" y="785185"/>
                </a:lnTo>
                <a:lnTo>
                  <a:pt x="893558" y="788048"/>
                </a:lnTo>
                <a:lnTo>
                  <a:pt x="902275" y="791041"/>
                </a:lnTo>
                <a:lnTo>
                  <a:pt x="910992" y="794164"/>
                </a:lnTo>
                <a:lnTo>
                  <a:pt x="919709" y="797417"/>
                </a:lnTo>
                <a:lnTo>
                  <a:pt x="928426" y="800800"/>
                </a:lnTo>
                <a:lnTo>
                  <a:pt x="937013" y="804444"/>
                </a:lnTo>
                <a:lnTo>
                  <a:pt x="945600" y="808087"/>
                </a:lnTo>
                <a:lnTo>
                  <a:pt x="954317" y="811861"/>
                </a:lnTo>
                <a:lnTo>
                  <a:pt x="962773" y="815895"/>
                </a:lnTo>
                <a:lnTo>
                  <a:pt x="971360" y="820059"/>
                </a:lnTo>
                <a:lnTo>
                  <a:pt x="979947" y="824222"/>
                </a:lnTo>
                <a:lnTo>
                  <a:pt x="988404" y="828647"/>
                </a:lnTo>
                <a:lnTo>
                  <a:pt x="996861" y="833201"/>
                </a:lnTo>
                <a:lnTo>
                  <a:pt x="1005188" y="837885"/>
                </a:lnTo>
                <a:lnTo>
                  <a:pt x="1013644" y="842700"/>
                </a:lnTo>
                <a:lnTo>
                  <a:pt x="1021971" y="847645"/>
                </a:lnTo>
                <a:lnTo>
                  <a:pt x="1030298" y="852720"/>
                </a:lnTo>
                <a:lnTo>
                  <a:pt x="1038494" y="857924"/>
                </a:lnTo>
                <a:lnTo>
                  <a:pt x="1046691" y="863390"/>
                </a:lnTo>
                <a:lnTo>
                  <a:pt x="1054888" y="868855"/>
                </a:lnTo>
                <a:lnTo>
                  <a:pt x="1062954" y="874450"/>
                </a:lnTo>
                <a:lnTo>
                  <a:pt x="1071020" y="880306"/>
                </a:lnTo>
                <a:lnTo>
                  <a:pt x="1078957" y="886161"/>
                </a:lnTo>
                <a:lnTo>
                  <a:pt x="1086893" y="892277"/>
                </a:lnTo>
                <a:lnTo>
                  <a:pt x="1094830" y="898393"/>
                </a:lnTo>
                <a:lnTo>
                  <a:pt x="1102636" y="904769"/>
                </a:lnTo>
                <a:lnTo>
                  <a:pt x="1110442" y="911145"/>
                </a:lnTo>
                <a:lnTo>
                  <a:pt x="1118118" y="917781"/>
                </a:lnTo>
                <a:lnTo>
                  <a:pt x="1125794" y="924548"/>
                </a:lnTo>
                <a:lnTo>
                  <a:pt x="1133341" y="931314"/>
                </a:lnTo>
                <a:lnTo>
                  <a:pt x="1140887" y="938341"/>
                </a:lnTo>
                <a:lnTo>
                  <a:pt x="1148303" y="945368"/>
                </a:lnTo>
                <a:lnTo>
                  <a:pt x="1155719" y="952655"/>
                </a:lnTo>
                <a:lnTo>
                  <a:pt x="1163004" y="960072"/>
                </a:lnTo>
                <a:lnTo>
                  <a:pt x="1170160" y="967619"/>
                </a:lnTo>
                <a:lnTo>
                  <a:pt x="1177316" y="975166"/>
                </a:lnTo>
                <a:lnTo>
                  <a:pt x="1184342" y="982974"/>
                </a:lnTo>
                <a:lnTo>
                  <a:pt x="1191367" y="990911"/>
                </a:lnTo>
                <a:lnTo>
                  <a:pt x="1198263" y="998849"/>
                </a:lnTo>
                <a:lnTo>
                  <a:pt x="1205028" y="1007047"/>
                </a:lnTo>
                <a:lnTo>
                  <a:pt x="1211663" y="1015374"/>
                </a:lnTo>
                <a:lnTo>
                  <a:pt x="1216477" y="1021360"/>
                </a:lnTo>
                <a:lnTo>
                  <a:pt x="1221291" y="1027606"/>
                </a:lnTo>
                <a:lnTo>
                  <a:pt x="1225845" y="1033722"/>
                </a:lnTo>
                <a:lnTo>
                  <a:pt x="1230399" y="1039968"/>
                </a:lnTo>
                <a:lnTo>
                  <a:pt x="1239246" y="1052460"/>
                </a:lnTo>
                <a:lnTo>
                  <a:pt x="1247833" y="1065082"/>
                </a:lnTo>
                <a:lnTo>
                  <a:pt x="1263445" y="1060527"/>
                </a:lnTo>
                <a:lnTo>
                  <a:pt x="1279188" y="1056103"/>
                </a:lnTo>
                <a:lnTo>
                  <a:pt x="1295060" y="1051679"/>
                </a:lnTo>
                <a:lnTo>
                  <a:pt x="1310933" y="1047385"/>
                </a:lnTo>
                <a:lnTo>
                  <a:pt x="1326936" y="1043351"/>
                </a:lnTo>
                <a:lnTo>
                  <a:pt x="1343069" y="1039447"/>
                </a:lnTo>
                <a:lnTo>
                  <a:pt x="1359202" y="1035674"/>
                </a:lnTo>
                <a:lnTo>
                  <a:pt x="1375335" y="1032030"/>
                </a:lnTo>
                <a:lnTo>
                  <a:pt x="1391728" y="1028517"/>
                </a:lnTo>
                <a:lnTo>
                  <a:pt x="1408121" y="1025134"/>
                </a:lnTo>
                <a:lnTo>
                  <a:pt x="1424515" y="1021881"/>
                </a:lnTo>
                <a:lnTo>
                  <a:pt x="1441038" y="1018758"/>
                </a:lnTo>
                <a:lnTo>
                  <a:pt x="1457691" y="1015895"/>
                </a:lnTo>
                <a:lnTo>
                  <a:pt x="1474344" y="1013032"/>
                </a:lnTo>
                <a:lnTo>
                  <a:pt x="1491128" y="1010430"/>
                </a:lnTo>
                <a:lnTo>
                  <a:pt x="1507912" y="1007827"/>
                </a:lnTo>
                <a:lnTo>
                  <a:pt x="1524825" y="1005485"/>
                </a:lnTo>
                <a:lnTo>
                  <a:pt x="1541869" y="1003273"/>
                </a:lnTo>
                <a:lnTo>
                  <a:pt x="1558782" y="1001191"/>
                </a:lnTo>
                <a:lnTo>
                  <a:pt x="1575956" y="999239"/>
                </a:lnTo>
                <a:lnTo>
                  <a:pt x="1593130" y="997547"/>
                </a:lnTo>
                <a:lnTo>
                  <a:pt x="1610304" y="995856"/>
                </a:lnTo>
                <a:lnTo>
                  <a:pt x="1627608" y="994425"/>
                </a:lnTo>
                <a:lnTo>
                  <a:pt x="1644912" y="992993"/>
                </a:lnTo>
                <a:lnTo>
                  <a:pt x="1662346" y="991822"/>
                </a:lnTo>
                <a:lnTo>
                  <a:pt x="1679780" y="990911"/>
                </a:lnTo>
                <a:lnTo>
                  <a:pt x="1697344" y="990000"/>
                </a:lnTo>
                <a:lnTo>
                  <a:pt x="1714908" y="989220"/>
                </a:lnTo>
                <a:lnTo>
                  <a:pt x="1732472" y="988699"/>
                </a:lnTo>
                <a:lnTo>
                  <a:pt x="1750296" y="988309"/>
                </a:lnTo>
                <a:lnTo>
                  <a:pt x="1768120" y="988048"/>
                </a:lnTo>
                <a:lnTo>
                  <a:pt x="1785815" y="988048"/>
                </a:lnTo>
                <a:lnTo>
                  <a:pt x="1804680" y="988048"/>
                </a:lnTo>
                <a:lnTo>
                  <a:pt x="1823415" y="988309"/>
                </a:lnTo>
                <a:lnTo>
                  <a:pt x="1842150" y="988829"/>
                </a:lnTo>
                <a:lnTo>
                  <a:pt x="1860755" y="989480"/>
                </a:lnTo>
                <a:lnTo>
                  <a:pt x="1879360" y="990261"/>
                </a:lnTo>
                <a:lnTo>
                  <a:pt x="1897835" y="991171"/>
                </a:lnTo>
                <a:lnTo>
                  <a:pt x="1916310" y="992343"/>
                </a:lnTo>
                <a:lnTo>
                  <a:pt x="1934784" y="993644"/>
                </a:lnTo>
                <a:lnTo>
                  <a:pt x="1952999" y="995075"/>
                </a:lnTo>
                <a:lnTo>
                  <a:pt x="1971344" y="996767"/>
                </a:lnTo>
                <a:lnTo>
                  <a:pt x="1989428" y="998588"/>
                </a:lnTo>
                <a:lnTo>
                  <a:pt x="2007643" y="1000540"/>
                </a:lnTo>
                <a:lnTo>
                  <a:pt x="2025597" y="1002752"/>
                </a:lnTo>
                <a:lnTo>
                  <a:pt x="2043552" y="1005095"/>
                </a:lnTo>
                <a:lnTo>
                  <a:pt x="2061506" y="1007567"/>
                </a:lnTo>
                <a:lnTo>
                  <a:pt x="2079331" y="1010170"/>
                </a:lnTo>
                <a:lnTo>
                  <a:pt x="2097025" y="1013032"/>
                </a:lnTo>
                <a:lnTo>
                  <a:pt x="2114719" y="1016025"/>
                </a:lnTo>
                <a:lnTo>
                  <a:pt x="2132283" y="1019148"/>
                </a:lnTo>
                <a:lnTo>
                  <a:pt x="2149717" y="1022401"/>
                </a:lnTo>
                <a:lnTo>
                  <a:pt x="2167151" y="1025784"/>
                </a:lnTo>
                <a:lnTo>
                  <a:pt x="2184455" y="1029428"/>
                </a:lnTo>
                <a:lnTo>
                  <a:pt x="2201629" y="1033201"/>
                </a:lnTo>
                <a:lnTo>
                  <a:pt x="2218803" y="1037105"/>
                </a:lnTo>
                <a:lnTo>
                  <a:pt x="2235846" y="1041139"/>
                </a:lnTo>
                <a:lnTo>
                  <a:pt x="2252890" y="1045433"/>
                </a:lnTo>
                <a:lnTo>
                  <a:pt x="2269673" y="1049727"/>
                </a:lnTo>
                <a:lnTo>
                  <a:pt x="2286457" y="1054412"/>
                </a:lnTo>
                <a:lnTo>
                  <a:pt x="2303110" y="1059096"/>
                </a:lnTo>
                <a:lnTo>
                  <a:pt x="2319764" y="1063911"/>
                </a:lnTo>
                <a:lnTo>
                  <a:pt x="2336157" y="1068855"/>
                </a:lnTo>
                <a:lnTo>
                  <a:pt x="2352550" y="1073930"/>
                </a:lnTo>
                <a:lnTo>
                  <a:pt x="2368813" y="1079265"/>
                </a:lnTo>
                <a:lnTo>
                  <a:pt x="2385076" y="1084600"/>
                </a:lnTo>
                <a:lnTo>
                  <a:pt x="2401079" y="1090196"/>
                </a:lnTo>
                <a:lnTo>
                  <a:pt x="2417082" y="1095791"/>
                </a:lnTo>
                <a:lnTo>
                  <a:pt x="2432955" y="1101647"/>
                </a:lnTo>
                <a:lnTo>
                  <a:pt x="2448697" y="1107632"/>
                </a:lnTo>
                <a:lnTo>
                  <a:pt x="2464310" y="1113748"/>
                </a:lnTo>
                <a:lnTo>
                  <a:pt x="2479792" y="1119994"/>
                </a:lnTo>
                <a:lnTo>
                  <a:pt x="2495275" y="1126370"/>
                </a:lnTo>
                <a:lnTo>
                  <a:pt x="2510627" y="1132876"/>
                </a:lnTo>
                <a:lnTo>
                  <a:pt x="2525719" y="1139513"/>
                </a:lnTo>
                <a:lnTo>
                  <a:pt x="2540811" y="1146279"/>
                </a:lnTo>
                <a:lnTo>
                  <a:pt x="2555773" y="1153176"/>
                </a:lnTo>
                <a:lnTo>
                  <a:pt x="2570605" y="1160202"/>
                </a:lnTo>
                <a:lnTo>
                  <a:pt x="2585307" y="1167359"/>
                </a:lnTo>
                <a:lnTo>
                  <a:pt x="2599879" y="1174646"/>
                </a:lnTo>
                <a:lnTo>
                  <a:pt x="2614320" y="1182063"/>
                </a:lnTo>
                <a:lnTo>
                  <a:pt x="2628632" y="1189610"/>
                </a:lnTo>
                <a:lnTo>
                  <a:pt x="2642943" y="1197288"/>
                </a:lnTo>
                <a:lnTo>
                  <a:pt x="2656995" y="1205095"/>
                </a:lnTo>
                <a:lnTo>
                  <a:pt x="2670916" y="1213033"/>
                </a:lnTo>
                <a:lnTo>
                  <a:pt x="2684707" y="1221100"/>
                </a:lnTo>
                <a:lnTo>
                  <a:pt x="2698368" y="1229298"/>
                </a:lnTo>
                <a:lnTo>
                  <a:pt x="2712029" y="1237496"/>
                </a:lnTo>
                <a:lnTo>
                  <a:pt x="2725430" y="1245954"/>
                </a:lnTo>
                <a:lnTo>
                  <a:pt x="2738700" y="1254542"/>
                </a:lnTo>
                <a:lnTo>
                  <a:pt x="2751841" y="1263130"/>
                </a:lnTo>
                <a:lnTo>
                  <a:pt x="2764851" y="1271849"/>
                </a:lnTo>
                <a:lnTo>
                  <a:pt x="2777602" y="1280697"/>
                </a:lnTo>
                <a:lnTo>
                  <a:pt x="2790352" y="1289806"/>
                </a:lnTo>
                <a:lnTo>
                  <a:pt x="2802972" y="1298784"/>
                </a:lnTo>
                <a:lnTo>
                  <a:pt x="2815332" y="1308023"/>
                </a:lnTo>
                <a:lnTo>
                  <a:pt x="2827692" y="1317392"/>
                </a:lnTo>
                <a:lnTo>
                  <a:pt x="2839791" y="1326761"/>
                </a:lnTo>
                <a:lnTo>
                  <a:pt x="2851761" y="1336390"/>
                </a:lnTo>
                <a:lnTo>
                  <a:pt x="2863601" y="1346019"/>
                </a:lnTo>
                <a:lnTo>
                  <a:pt x="2875310" y="1355779"/>
                </a:lnTo>
                <a:lnTo>
                  <a:pt x="2886759" y="1365538"/>
                </a:lnTo>
                <a:lnTo>
                  <a:pt x="2898078" y="1375558"/>
                </a:lnTo>
                <a:lnTo>
                  <a:pt x="2909397" y="1385577"/>
                </a:lnTo>
                <a:lnTo>
                  <a:pt x="2920456" y="1395727"/>
                </a:lnTo>
                <a:lnTo>
                  <a:pt x="2931385" y="1406007"/>
                </a:lnTo>
                <a:lnTo>
                  <a:pt x="2942184" y="1416417"/>
                </a:lnTo>
                <a:lnTo>
                  <a:pt x="2952722" y="1426826"/>
                </a:lnTo>
                <a:lnTo>
                  <a:pt x="2963131" y="1437497"/>
                </a:lnTo>
                <a:lnTo>
                  <a:pt x="2973279" y="1448037"/>
                </a:lnTo>
                <a:lnTo>
                  <a:pt x="2983427" y="1458837"/>
                </a:lnTo>
                <a:lnTo>
                  <a:pt x="2993315" y="1469637"/>
                </a:lnTo>
                <a:lnTo>
                  <a:pt x="3002943" y="1480828"/>
                </a:lnTo>
                <a:lnTo>
                  <a:pt x="3012570" y="1491758"/>
                </a:lnTo>
                <a:lnTo>
                  <a:pt x="3021938" y="1502949"/>
                </a:lnTo>
                <a:lnTo>
                  <a:pt x="3031175" y="1514140"/>
                </a:lnTo>
                <a:lnTo>
                  <a:pt x="3040152" y="1525460"/>
                </a:lnTo>
                <a:lnTo>
                  <a:pt x="3049000" y="1536781"/>
                </a:lnTo>
                <a:lnTo>
                  <a:pt x="3057717" y="1548362"/>
                </a:lnTo>
                <a:lnTo>
                  <a:pt x="3066173" y="1559943"/>
                </a:lnTo>
                <a:lnTo>
                  <a:pt x="3074500" y="1571524"/>
                </a:lnTo>
                <a:lnTo>
                  <a:pt x="3082697" y="1583235"/>
                </a:lnTo>
                <a:lnTo>
                  <a:pt x="3090633" y="1595077"/>
                </a:lnTo>
                <a:lnTo>
                  <a:pt x="3098309" y="1606918"/>
                </a:lnTo>
                <a:lnTo>
                  <a:pt x="3105985" y="1619020"/>
                </a:lnTo>
                <a:lnTo>
                  <a:pt x="3113271" y="1630991"/>
                </a:lnTo>
                <a:lnTo>
                  <a:pt x="3120557" y="1643092"/>
                </a:lnTo>
                <a:lnTo>
                  <a:pt x="3127453" y="1655324"/>
                </a:lnTo>
                <a:lnTo>
                  <a:pt x="3134348" y="1667686"/>
                </a:lnTo>
                <a:lnTo>
                  <a:pt x="3140983" y="1680048"/>
                </a:lnTo>
                <a:lnTo>
                  <a:pt x="3147359" y="1692409"/>
                </a:lnTo>
                <a:lnTo>
                  <a:pt x="3153604" y="1704901"/>
                </a:lnTo>
                <a:lnTo>
                  <a:pt x="3159588" y="1717523"/>
                </a:lnTo>
                <a:lnTo>
                  <a:pt x="3165443" y="1730145"/>
                </a:lnTo>
                <a:lnTo>
                  <a:pt x="3171038" y="1742898"/>
                </a:lnTo>
                <a:lnTo>
                  <a:pt x="3176502" y="1755650"/>
                </a:lnTo>
                <a:lnTo>
                  <a:pt x="3181706" y="1768532"/>
                </a:lnTo>
                <a:lnTo>
                  <a:pt x="3186650" y="1781545"/>
                </a:lnTo>
                <a:lnTo>
                  <a:pt x="3191464" y="1794427"/>
                </a:lnTo>
                <a:lnTo>
                  <a:pt x="3196148" y="1807570"/>
                </a:lnTo>
                <a:lnTo>
                  <a:pt x="3200441" y="1820712"/>
                </a:lnTo>
                <a:lnTo>
                  <a:pt x="3204605" y="1833855"/>
                </a:lnTo>
                <a:lnTo>
                  <a:pt x="3208638" y="1847127"/>
                </a:lnTo>
                <a:lnTo>
                  <a:pt x="3212411" y="1860400"/>
                </a:lnTo>
                <a:lnTo>
                  <a:pt x="3215924" y="1873803"/>
                </a:lnTo>
                <a:lnTo>
                  <a:pt x="3219176" y="1887205"/>
                </a:lnTo>
                <a:lnTo>
                  <a:pt x="3222299" y="1900738"/>
                </a:lnTo>
                <a:lnTo>
                  <a:pt x="3225161" y="1914271"/>
                </a:lnTo>
                <a:lnTo>
                  <a:pt x="3227763" y="1927934"/>
                </a:lnTo>
                <a:lnTo>
                  <a:pt x="3230235" y="1941467"/>
                </a:lnTo>
                <a:lnTo>
                  <a:pt x="3232447" y="1955260"/>
                </a:lnTo>
                <a:lnTo>
                  <a:pt x="3234399" y="1968923"/>
                </a:lnTo>
                <a:lnTo>
                  <a:pt x="3236220" y="1982716"/>
                </a:lnTo>
                <a:lnTo>
                  <a:pt x="3237651" y="1996640"/>
                </a:lnTo>
                <a:lnTo>
                  <a:pt x="3238952" y="2010433"/>
                </a:lnTo>
                <a:lnTo>
                  <a:pt x="3239993" y="2024486"/>
                </a:lnTo>
                <a:lnTo>
                  <a:pt x="3240904" y="2038409"/>
                </a:lnTo>
                <a:lnTo>
                  <a:pt x="3241424" y="2052463"/>
                </a:lnTo>
                <a:lnTo>
                  <a:pt x="3241814" y="2066516"/>
                </a:lnTo>
                <a:lnTo>
                  <a:pt x="3241945" y="2080700"/>
                </a:lnTo>
                <a:lnTo>
                  <a:pt x="3241814" y="2092151"/>
                </a:lnTo>
                <a:lnTo>
                  <a:pt x="3241554" y="2103732"/>
                </a:lnTo>
                <a:lnTo>
                  <a:pt x="3248840" y="2111019"/>
                </a:lnTo>
                <a:lnTo>
                  <a:pt x="3255996" y="2118436"/>
                </a:lnTo>
                <a:lnTo>
                  <a:pt x="3263021" y="2125983"/>
                </a:lnTo>
                <a:lnTo>
                  <a:pt x="3269917" y="2133530"/>
                </a:lnTo>
                <a:lnTo>
                  <a:pt x="3276813" y="2141207"/>
                </a:lnTo>
                <a:lnTo>
                  <a:pt x="3283578" y="2149015"/>
                </a:lnTo>
                <a:lnTo>
                  <a:pt x="3290213" y="2156692"/>
                </a:lnTo>
                <a:lnTo>
                  <a:pt x="3296719" y="2164630"/>
                </a:lnTo>
                <a:lnTo>
                  <a:pt x="3303094" y="2172567"/>
                </a:lnTo>
                <a:lnTo>
                  <a:pt x="3309339" y="2180505"/>
                </a:lnTo>
                <a:lnTo>
                  <a:pt x="3315584" y="2188573"/>
                </a:lnTo>
                <a:lnTo>
                  <a:pt x="3321699" y="2196770"/>
                </a:lnTo>
                <a:lnTo>
                  <a:pt x="3327683" y="2204968"/>
                </a:lnTo>
                <a:lnTo>
                  <a:pt x="3333538" y="2213296"/>
                </a:lnTo>
                <a:lnTo>
                  <a:pt x="3339263" y="2221624"/>
                </a:lnTo>
                <a:lnTo>
                  <a:pt x="3344987" y="2230082"/>
                </a:lnTo>
                <a:lnTo>
                  <a:pt x="3350452" y="2238540"/>
                </a:lnTo>
                <a:lnTo>
                  <a:pt x="3355916" y="2247128"/>
                </a:lnTo>
                <a:lnTo>
                  <a:pt x="3361250" y="2255716"/>
                </a:lnTo>
                <a:lnTo>
                  <a:pt x="3366585" y="2264435"/>
                </a:lnTo>
                <a:lnTo>
                  <a:pt x="3371659" y="2273283"/>
                </a:lnTo>
                <a:lnTo>
                  <a:pt x="3376733" y="2282002"/>
                </a:lnTo>
                <a:lnTo>
                  <a:pt x="3381677" y="2290980"/>
                </a:lnTo>
                <a:lnTo>
                  <a:pt x="3386491" y="2299959"/>
                </a:lnTo>
                <a:lnTo>
                  <a:pt x="3391174" y="2308937"/>
                </a:lnTo>
                <a:lnTo>
                  <a:pt x="3395728" y="2318046"/>
                </a:lnTo>
                <a:lnTo>
                  <a:pt x="3400282" y="2327415"/>
                </a:lnTo>
                <a:lnTo>
                  <a:pt x="3404705" y="2336654"/>
                </a:lnTo>
                <a:lnTo>
                  <a:pt x="3408999" y="2345892"/>
                </a:lnTo>
                <a:lnTo>
                  <a:pt x="3413162" y="2355391"/>
                </a:lnTo>
                <a:lnTo>
                  <a:pt x="3417195" y="2364760"/>
                </a:lnTo>
                <a:lnTo>
                  <a:pt x="3421229" y="2374259"/>
                </a:lnTo>
                <a:lnTo>
                  <a:pt x="3425132" y="2383889"/>
                </a:lnTo>
                <a:lnTo>
                  <a:pt x="3428905" y="2393518"/>
                </a:lnTo>
                <a:lnTo>
                  <a:pt x="3432548" y="2403277"/>
                </a:lnTo>
                <a:lnTo>
                  <a:pt x="3436061" y="2413036"/>
                </a:lnTo>
                <a:lnTo>
                  <a:pt x="3439573" y="2422796"/>
                </a:lnTo>
                <a:lnTo>
                  <a:pt x="3442826" y="2432685"/>
                </a:lnTo>
                <a:lnTo>
                  <a:pt x="3446079" y="2442705"/>
                </a:lnTo>
                <a:lnTo>
                  <a:pt x="3449331" y="2452724"/>
                </a:lnTo>
                <a:lnTo>
                  <a:pt x="3452324" y="2462874"/>
                </a:lnTo>
                <a:lnTo>
                  <a:pt x="3455316" y="2473023"/>
                </a:lnTo>
                <a:lnTo>
                  <a:pt x="3458048" y="2483303"/>
                </a:lnTo>
                <a:lnTo>
                  <a:pt x="3460780" y="2493583"/>
                </a:lnTo>
                <a:lnTo>
                  <a:pt x="3463513" y="2503993"/>
                </a:lnTo>
                <a:lnTo>
                  <a:pt x="3465985" y="2514403"/>
                </a:lnTo>
                <a:lnTo>
                  <a:pt x="3468457" y="2524813"/>
                </a:lnTo>
                <a:lnTo>
                  <a:pt x="3470798" y="2535353"/>
                </a:lnTo>
                <a:lnTo>
                  <a:pt x="3473010" y="2546023"/>
                </a:lnTo>
                <a:lnTo>
                  <a:pt x="3475092" y="2556693"/>
                </a:lnTo>
                <a:lnTo>
                  <a:pt x="3477174" y="2567493"/>
                </a:lnTo>
                <a:lnTo>
                  <a:pt x="3478995" y="2578294"/>
                </a:lnTo>
                <a:lnTo>
                  <a:pt x="3480816" y="2589094"/>
                </a:lnTo>
                <a:lnTo>
                  <a:pt x="3482508" y="2600024"/>
                </a:lnTo>
                <a:lnTo>
                  <a:pt x="3484199" y="2611085"/>
                </a:lnTo>
                <a:lnTo>
                  <a:pt x="3485630" y="2622146"/>
                </a:lnTo>
                <a:lnTo>
                  <a:pt x="3487061" y="2633206"/>
                </a:lnTo>
                <a:lnTo>
                  <a:pt x="3488363" y="2644397"/>
                </a:lnTo>
                <a:lnTo>
                  <a:pt x="3489533" y="2655718"/>
                </a:lnTo>
                <a:lnTo>
                  <a:pt x="3490704" y="2667038"/>
                </a:lnTo>
                <a:lnTo>
                  <a:pt x="3491745" y="2678359"/>
                </a:lnTo>
                <a:lnTo>
                  <a:pt x="3492526" y="2689810"/>
                </a:lnTo>
                <a:lnTo>
                  <a:pt x="3493437" y="2701261"/>
                </a:lnTo>
                <a:lnTo>
                  <a:pt x="3494087" y="2712842"/>
                </a:lnTo>
                <a:lnTo>
                  <a:pt x="3489533" y="2695796"/>
                </a:lnTo>
                <a:lnTo>
                  <a:pt x="3484850" y="2678880"/>
                </a:lnTo>
                <a:lnTo>
                  <a:pt x="3479906" y="2662094"/>
                </a:lnTo>
                <a:lnTo>
                  <a:pt x="3474702" y="2645308"/>
                </a:lnTo>
                <a:lnTo>
                  <a:pt x="3469237" y="2628782"/>
                </a:lnTo>
                <a:lnTo>
                  <a:pt x="3463513" y="2612256"/>
                </a:lnTo>
                <a:lnTo>
                  <a:pt x="3457658" y="2595861"/>
                </a:lnTo>
                <a:lnTo>
                  <a:pt x="3451413" y="2579595"/>
                </a:lnTo>
                <a:lnTo>
                  <a:pt x="3445038" y="2563330"/>
                </a:lnTo>
                <a:lnTo>
                  <a:pt x="3438402" y="2547324"/>
                </a:lnTo>
                <a:lnTo>
                  <a:pt x="3431507" y="2531579"/>
                </a:lnTo>
                <a:lnTo>
                  <a:pt x="3424351" y="2515834"/>
                </a:lnTo>
                <a:lnTo>
                  <a:pt x="3416935" y="2500350"/>
                </a:lnTo>
                <a:lnTo>
                  <a:pt x="3409259" y="2484995"/>
                </a:lnTo>
                <a:lnTo>
                  <a:pt x="3405356" y="2477318"/>
                </a:lnTo>
                <a:lnTo>
                  <a:pt x="3401323" y="2469770"/>
                </a:lnTo>
                <a:lnTo>
                  <a:pt x="3397289" y="2462223"/>
                </a:lnTo>
                <a:lnTo>
                  <a:pt x="3393126" y="2454806"/>
                </a:lnTo>
                <a:lnTo>
                  <a:pt x="3388963" y="2447389"/>
                </a:lnTo>
                <a:lnTo>
                  <a:pt x="3384669" y="2439972"/>
                </a:lnTo>
                <a:lnTo>
                  <a:pt x="3380376" y="2432685"/>
                </a:lnTo>
                <a:lnTo>
                  <a:pt x="3375952" y="2425398"/>
                </a:lnTo>
                <a:lnTo>
                  <a:pt x="3371529" y="2418241"/>
                </a:lnTo>
                <a:lnTo>
                  <a:pt x="3366975" y="2411084"/>
                </a:lnTo>
                <a:lnTo>
                  <a:pt x="3362421" y="2403928"/>
                </a:lnTo>
                <a:lnTo>
                  <a:pt x="3357738" y="2396901"/>
                </a:lnTo>
                <a:lnTo>
                  <a:pt x="3353054" y="2389874"/>
                </a:lnTo>
                <a:lnTo>
                  <a:pt x="3348240" y="2382978"/>
                </a:lnTo>
                <a:lnTo>
                  <a:pt x="3343426" y="2376081"/>
                </a:lnTo>
                <a:lnTo>
                  <a:pt x="3338482" y="2369315"/>
                </a:lnTo>
                <a:lnTo>
                  <a:pt x="3333538" y="2362548"/>
                </a:lnTo>
                <a:lnTo>
                  <a:pt x="3328464" y="2355782"/>
                </a:lnTo>
                <a:lnTo>
                  <a:pt x="3323260" y="2349145"/>
                </a:lnTo>
                <a:lnTo>
                  <a:pt x="3318056" y="2342639"/>
                </a:lnTo>
                <a:lnTo>
                  <a:pt x="3312852" y="2336133"/>
                </a:lnTo>
                <a:lnTo>
                  <a:pt x="3307517" y="2329627"/>
                </a:lnTo>
                <a:lnTo>
                  <a:pt x="3302053" y="2323381"/>
                </a:lnTo>
                <a:lnTo>
                  <a:pt x="3296588" y="2316875"/>
                </a:lnTo>
                <a:lnTo>
                  <a:pt x="3290994" y="2310629"/>
                </a:lnTo>
                <a:lnTo>
                  <a:pt x="3285399" y="2304513"/>
                </a:lnTo>
                <a:lnTo>
                  <a:pt x="3279675" y="2298397"/>
                </a:lnTo>
                <a:lnTo>
                  <a:pt x="3273950" y="2292411"/>
                </a:lnTo>
                <a:lnTo>
                  <a:pt x="3268096" y="2286426"/>
                </a:lnTo>
                <a:lnTo>
                  <a:pt x="3262111" y="2280570"/>
                </a:lnTo>
                <a:lnTo>
                  <a:pt x="3256126" y="2274715"/>
                </a:lnTo>
                <a:lnTo>
                  <a:pt x="3250141" y="2268989"/>
                </a:lnTo>
                <a:lnTo>
                  <a:pt x="3244026" y="2263394"/>
                </a:lnTo>
                <a:lnTo>
                  <a:pt x="3237781" y="2257798"/>
                </a:lnTo>
                <a:lnTo>
                  <a:pt x="3231536" y="2252333"/>
                </a:lnTo>
                <a:lnTo>
                  <a:pt x="3225161" y="2246868"/>
                </a:lnTo>
                <a:lnTo>
                  <a:pt x="3222819" y="2257929"/>
                </a:lnTo>
                <a:lnTo>
                  <a:pt x="3220347" y="2268859"/>
                </a:lnTo>
                <a:lnTo>
                  <a:pt x="3217745" y="2279789"/>
                </a:lnTo>
                <a:lnTo>
                  <a:pt x="3215013" y="2290720"/>
                </a:lnTo>
                <a:lnTo>
                  <a:pt x="3212151" y="2301650"/>
                </a:lnTo>
                <a:lnTo>
                  <a:pt x="3209028" y="2312451"/>
                </a:lnTo>
                <a:lnTo>
                  <a:pt x="3205906" y="2323381"/>
                </a:lnTo>
                <a:lnTo>
                  <a:pt x="3202523" y="2334051"/>
                </a:lnTo>
                <a:lnTo>
                  <a:pt x="3199140" y="2344721"/>
                </a:lnTo>
                <a:lnTo>
                  <a:pt x="3195497" y="2355391"/>
                </a:lnTo>
                <a:lnTo>
                  <a:pt x="3191724" y="2366062"/>
                </a:lnTo>
                <a:lnTo>
                  <a:pt x="3187821" y="2376602"/>
                </a:lnTo>
                <a:lnTo>
                  <a:pt x="3183918" y="2387142"/>
                </a:lnTo>
                <a:lnTo>
                  <a:pt x="3179755" y="2397682"/>
                </a:lnTo>
                <a:lnTo>
                  <a:pt x="3175461" y="2408092"/>
                </a:lnTo>
                <a:lnTo>
                  <a:pt x="3171038" y="2418502"/>
                </a:lnTo>
                <a:lnTo>
                  <a:pt x="3166484" y="2428781"/>
                </a:lnTo>
                <a:lnTo>
                  <a:pt x="3161800" y="2439191"/>
                </a:lnTo>
                <a:lnTo>
                  <a:pt x="3156856" y="2449341"/>
                </a:lnTo>
                <a:lnTo>
                  <a:pt x="3151912" y="2459621"/>
                </a:lnTo>
                <a:lnTo>
                  <a:pt x="3146838" y="2469770"/>
                </a:lnTo>
                <a:lnTo>
                  <a:pt x="3141634" y="2479920"/>
                </a:lnTo>
                <a:lnTo>
                  <a:pt x="3136300" y="2489940"/>
                </a:lnTo>
                <a:lnTo>
                  <a:pt x="3130835" y="2499959"/>
                </a:lnTo>
                <a:lnTo>
                  <a:pt x="3125241" y="2509979"/>
                </a:lnTo>
                <a:lnTo>
                  <a:pt x="3119516" y="2519868"/>
                </a:lnTo>
                <a:lnTo>
                  <a:pt x="3113662" y="2529758"/>
                </a:lnTo>
                <a:lnTo>
                  <a:pt x="3107677" y="2539517"/>
                </a:lnTo>
                <a:lnTo>
                  <a:pt x="3101562" y="2549276"/>
                </a:lnTo>
                <a:lnTo>
                  <a:pt x="3095317" y="2559035"/>
                </a:lnTo>
                <a:lnTo>
                  <a:pt x="3088942" y="2568665"/>
                </a:lnTo>
                <a:lnTo>
                  <a:pt x="3082436" y="2578294"/>
                </a:lnTo>
                <a:lnTo>
                  <a:pt x="3075801" y="2587793"/>
                </a:lnTo>
                <a:lnTo>
                  <a:pt x="3069166" y="2597292"/>
                </a:lnTo>
                <a:lnTo>
                  <a:pt x="3062270" y="2606791"/>
                </a:lnTo>
                <a:lnTo>
                  <a:pt x="3055375" y="2616160"/>
                </a:lnTo>
                <a:lnTo>
                  <a:pt x="3048219" y="2625529"/>
                </a:lnTo>
                <a:lnTo>
                  <a:pt x="3041063" y="2634768"/>
                </a:lnTo>
                <a:lnTo>
                  <a:pt x="3033647" y="2643876"/>
                </a:lnTo>
                <a:lnTo>
                  <a:pt x="3026231" y="2653115"/>
                </a:lnTo>
                <a:lnTo>
                  <a:pt x="3018685" y="2662224"/>
                </a:lnTo>
                <a:lnTo>
                  <a:pt x="3011009" y="2671202"/>
                </a:lnTo>
                <a:lnTo>
                  <a:pt x="3003333" y="2680181"/>
                </a:lnTo>
                <a:lnTo>
                  <a:pt x="2995396" y="2689029"/>
                </a:lnTo>
                <a:lnTo>
                  <a:pt x="2987330" y="2697878"/>
                </a:lnTo>
                <a:lnTo>
                  <a:pt x="2979264" y="2706726"/>
                </a:lnTo>
                <a:lnTo>
                  <a:pt x="2971067" y="2715444"/>
                </a:lnTo>
                <a:lnTo>
                  <a:pt x="2962740" y="2724163"/>
                </a:lnTo>
                <a:lnTo>
                  <a:pt x="2954283" y="2732751"/>
                </a:lnTo>
                <a:lnTo>
                  <a:pt x="2945697" y="2741339"/>
                </a:lnTo>
                <a:lnTo>
                  <a:pt x="2936980" y="2749797"/>
                </a:lnTo>
                <a:lnTo>
                  <a:pt x="2928263" y="2758255"/>
                </a:lnTo>
                <a:lnTo>
                  <a:pt x="2919415" y="2766583"/>
                </a:lnTo>
                <a:lnTo>
                  <a:pt x="2910308" y="2774781"/>
                </a:lnTo>
                <a:lnTo>
                  <a:pt x="2901201" y="2782979"/>
                </a:lnTo>
                <a:lnTo>
                  <a:pt x="2891963" y="2791177"/>
                </a:lnTo>
                <a:lnTo>
                  <a:pt x="2882596" y="2799244"/>
                </a:lnTo>
                <a:lnTo>
                  <a:pt x="2873228" y="2807182"/>
                </a:lnTo>
                <a:lnTo>
                  <a:pt x="2863731" y="2815119"/>
                </a:lnTo>
                <a:lnTo>
                  <a:pt x="2854103" y="2822927"/>
                </a:lnTo>
                <a:lnTo>
                  <a:pt x="2844475" y="2830734"/>
                </a:lnTo>
                <a:lnTo>
                  <a:pt x="2834587" y="2838542"/>
                </a:lnTo>
                <a:lnTo>
                  <a:pt x="2824699" y="2846089"/>
                </a:lnTo>
                <a:lnTo>
                  <a:pt x="2814681" y="2853636"/>
                </a:lnTo>
                <a:lnTo>
                  <a:pt x="2814681" y="3239454"/>
                </a:lnTo>
                <a:lnTo>
                  <a:pt x="2814681" y="3242837"/>
                </a:lnTo>
                <a:lnTo>
                  <a:pt x="2814551" y="3246220"/>
                </a:lnTo>
                <a:lnTo>
                  <a:pt x="2814291" y="3249603"/>
                </a:lnTo>
                <a:lnTo>
                  <a:pt x="2814031" y="3252986"/>
                </a:lnTo>
                <a:lnTo>
                  <a:pt x="2813640" y="3256370"/>
                </a:lnTo>
                <a:lnTo>
                  <a:pt x="2813250" y="3259623"/>
                </a:lnTo>
                <a:lnTo>
                  <a:pt x="2812600" y="3262876"/>
                </a:lnTo>
                <a:lnTo>
                  <a:pt x="2812079" y="3266129"/>
                </a:lnTo>
                <a:lnTo>
                  <a:pt x="2811299" y="3269382"/>
                </a:lnTo>
                <a:lnTo>
                  <a:pt x="2810518" y="3272635"/>
                </a:lnTo>
                <a:lnTo>
                  <a:pt x="2809737" y="3275758"/>
                </a:lnTo>
                <a:lnTo>
                  <a:pt x="2808697" y="3278881"/>
                </a:lnTo>
                <a:lnTo>
                  <a:pt x="2807786" y="3282004"/>
                </a:lnTo>
                <a:lnTo>
                  <a:pt x="2806615" y="3285127"/>
                </a:lnTo>
                <a:lnTo>
                  <a:pt x="2805574" y="3288120"/>
                </a:lnTo>
                <a:lnTo>
                  <a:pt x="2804273" y="3291113"/>
                </a:lnTo>
                <a:lnTo>
                  <a:pt x="2802972" y="3294106"/>
                </a:lnTo>
                <a:lnTo>
                  <a:pt x="2801671" y="3296968"/>
                </a:lnTo>
                <a:lnTo>
                  <a:pt x="2800240" y="3299961"/>
                </a:lnTo>
                <a:lnTo>
                  <a:pt x="2798678" y="3302694"/>
                </a:lnTo>
                <a:lnTo>
                  <a:pt x="2795556" y="3308289"/>
                </a:lnTo>
                <a:lnTo>
                  <a:pt x="2792043" y="3313754"/>
                </a:lnTo>
                <a:lnTo>
                  <a:pt x="2788270" y="3318959"/>
                </a:lnTo>
                <a:lnTo>
                  <a:pt x="2784367" y="3323904"/>
                </a:lnTo>
                <a:lnTo>
                  <a:pt x="2780204" y="3328719"/>
                </a:lnTo>
                <a:lnTo>
                  <a:pt x="2775780" y="3333403"/>
                </a:lnTo>
                <a:lnTo>
                  <a:pt x="2771226" y="3337827"/>
                </a:lnTo>
                <a:lnTo>
                  <a:pt x="2766413" y="3341991"/>
                </a:lnTo>
                <a:lnTo>
                  <a:pt x="2761338" y="3345895"/>
                </a:lnTo>
                <a:lnTo>
                  <a:pt x="2756134" y="3349669"/>
                </a:lnTo>
                <a:lnTo>
                  <a:pt x="2750800" y="3353052"/>
                </a:lnTo>
                <a:lnTo>
                  <a:pt x="2745206" y="3356305"/>
                </a:lnTo>
                <a:lnTo>
                  <a:pt x="2742343" y="3357736"/>
                </a:lnTo>
                <a:lnTo>
                  <a:pt x="2739481" y="3359168"/>
                </a:lnTo>
                <a:lnTo>
                  <a:pt x="2736489" y="3360599"/>
                </a:lnTo>
                <a:lnTo>
                  <a:pt x="2733496" y="3361900"/>
                </a:lnTo>
                <a:lnTo>
                  <a:pt x="2730504" y="3363071"/>
                </a:lnTo>
                <a:lnTo>
                  <a:pt x="2727511" y="3364242"/>
                </a:lnTo>
                <a:lnTo>
                  <a:pt x="2724389" y="3365414"/>
                </a:lnTo>
                <a:lnTo>
                  <a:pt x="2721396" y="3366324"/>
                </a:lnTo>
                <a:lnTo>
                  <a:pt x="2718144" y="3367235"/>
                </a:lnTo>
                <a:lnTo>
                  <a:pt x="2715021" y="3368146"/>
                </a:lnTo>
                <a:lnTo>
                  <a:pt x="2711769" y="3368927"/>
                </a:lnTo>
                <a:lnTo>
                  <a:pt x="2708646" y="3369578"/>
                </a:lnTo>
                <a:lnTo>
                  <a:pt x="2705394" y="3370228"/>
                </a:lnTo>
                <a:lnTo>
                  <a:pt x="2702011" y="3370749"/>
                </a:lnTo>
                <a:lnTo>
                  <a:pt x="2698758" y="3371269"/>
                </a:lnTo>
                <a:lnTo>
                  <a:pt x="2695375" y="3371660"/>
                </a:lnTo>
                <a:lnTo>
                  <a:pt x="2691993" y="3371920"/>
                </a:lnTo>
                <a:lnTo>
                  <a:pt x="2688610" y="3372180"/>
                </a:lnTo>
                <a:lnTo>
                  <a:pt x="2685227" y="3372310"/>
                </a:lnTo>
                <a:lnTo>
                  <a:pt x="2681845" y="3372310"/>
                </a:lnTo>
                <a:lnTo>
                  <a:pt x="2302460" y="3372310"/>
                </a:lnTo>
                <a:lnTo>
                  <a:pt x="2299077" y="3372310"/>
                </a:lnTo>
                <a:lnTo>
                  <a:pt x="2295694" y="3372180"/>
                </a:lnTo>
                <a:lnTo>
                  <a:pt x="2292312" y="3371920"/>
                </a:lnTo>
                <a:lnTo>
                  <a:pt x="2288929" y="3371660"/>
                </a:lnTo>
                <a:lnTo>
                  <a:pt x="2285546" y="3371269"/>
                </a:lnTo>
                <a:lnTo>
                  <a:pt x="2282294" y="3370749"/>
                </a:lnTo>
                <a:lnTo>
                  <a:pt x="2278911" y="3370228"/>
                </a:lnTo>
                <a:lnTo>
                  <a:pt x="2275658" y="3369578"/>
                </a:lnTo>
                <a:lnTo>
                  <a:pt x="2272406" y="3368927"/>
                </a:lnTo>
                <a:lnTo>
                  <a:pt x="2269283" y="3368146"/>
                </a:lnTo>
                <a:lnTo>
                  <a:pt x="2266031" y="3367235"/>
                </a:lnTo>
                <a:lnTo>
                  <a:pt x="2262908" y="3366324"/>
                </a:lnTo>
                <a:lnTo>
                  <a:pt x="2259786" y="3365414"/>
                </a:lnTo>
                <a:lnTo>
                  <a:pt x="2256793" y="3364242"/>
                </a:lnTo>
                <a:lnTo>
                  <a:pt x="2253801" y="3363071"/>
                </a:lnTo>
                <a:lnTo>
                  <a:pt x="2250678" y="3361900"/>
                </a:lnTo>
                <a:lnTo>
                  <a:pt x="2247816" y="3360599"/>
                </a:lnTo>
                <a:lnTo>
                  <a:pt x="2244824" y="3359168"/>
                </a:lnTo>
                <a:lnTo>
                  <a:pt x="2241961" y="3357736"/>
                </a:lnTo>
                <a:lnTo>
                  <a:pt x="2239099" y="3356305"/>
                </a:lnTo>
                <a:lnTo>
                  <a:pt x="2233504" y="3353052"/>
                </a:lnTo>
                <a:lnTo>
                  <a:pt x="2228170" y="3349669"/>
                </a:lnTo>
                <a:lnTo>
                  <a:pt x="2222966" y="3345895"/>
                </a:lnTo>
                <a:lnTo>
                  <a:pt x="2217892" y="3341991"/>
                </a:lnTo>
                <a:lnTo>
                  <a:pt x="2213078" y="3337827"/>
                </a:lnTo>
                <a:lnTo>
                  <a:pt x="2208524" y="3333403"/>
                </a:lnTo>
                <a:lnTo>
                  <a:pt x="2204101" y="3328719"/>
                </a:lnTo>
                <a:lnTo>
                  <a:pt x="2199937" y="3323904"/>
                </a:lnTo>
                <a:lnTo>
                  <a:pt x="2195904" y="3318959"/>
                </a:lnTo>
                <a:lnTo>
                  <a:pt x="2192261" y="3313754"/>
                </a:lnTo>
                <a:lnTo>
                  <a:pt x="2188748" y="3308289"/>
                </a:lnTo>
                <a:lnTo>
                  <a:pt x="2185626" y="3302694"/>
                </a:lnTo>
                <a:lnTo>
                  <a:pt x="2184065" y="3299961"/>
                </a:lnTo>
                <a:lnTo>
                  <a:pt x="2182634" y="3296968"/>
                </a:lnTo>
                <a:lnTo>
                  <a:pt x="2181333" y="3294106"/>
                </a:lnTo>
                <a:lnTo>
                  <a:pt x="2180031" y="3291113"/>
                </a:lnTo>
                <a:lnTo>
                  <a:pt x="2178730" y="3288120"/>
                </a:lnTo>
                <a:lnTo>
                  <a:pt x="2177690" y="3285127"/>
                </a:lnTo>
                <a:lnTo>
                  <a:pt x="2176519" y="3282004"/>
                </a:lnTo>
                <a:lnTo>
                  <a:pt x="2175478" y="3278881"/>
                </a:lnTo>
                <a:lnTo>
                  <a:pt x="2174567" y="3275758"/>
                </a:lnTo>
                <a:lnTo>
                  <a:pt x="2173786" y="3272635"/>
                </a:lnTo>
                <a:lnTo>
                  <a:pt x="2173006" y="3269382"/>
                </a:lnTo>
                <a:lnTo>
                  <a:pt x="2172225" y="3266129"/>
                </a:lnTo>
                <a:lnTo>
                  <a:pt x="2171705" y="3262876"/>
                </a:lnTo>
                <a:lnTo>
                  <a:pt x="2171054" y="3259623"/>
                </a:lnTo>
                <a:lnTo>
                  <a:pt x="2170664" y="3256370"/>
                </a:lnTo>
                <a:lnTo>
                  <a:pt x="2170274" y="3252986"/>
                </a:lnTo>
                <a:lnTo>
                  <a:pt x="2170013" y="3249603"/>
                </a:lnTo>
                <a:lnTo>
                  <a:pt x="2169753" y="3246220"/>
                </a:lnTo>
                <a:lnTo>
                  <a:pt x="2169623" y="3242837"/>
                </a:lnTo>
                <a:lnTo>
                  <a:pt x="2169623" y="3239454"/>
                </a:lnTo>
                <a:lnTo>
                  <a:pt x="2169623" y="3134704"/>
                </a:lnTo>
                <a:lnTo>
                  <a:pt x="2146595" y="3139258"/>
                </a:lnTo>
                <a:lnTo>
                  <a:pt x="2123436" y="3143552"/>
                </a:lnTo>
                <a:lnTo>
                  <a:pt x="2100147" y="3147586"/>
                </a:lnTo>
                <a:lnTo>
                  <a:pt x="2076728" y="3151230"/>
                </a:lnTo>
                <a:lnTo>
                  <a:pt x="2053179" y="3154743"/>
                </a:lnTo>
                <a:lnTo>
                  <a:pt x="2029500" y="3157866"/>
                </a:lnTo>
                <a:lnTo>
                  <a:pt x="2005561" y="3160729"/>
                </a:lnTo>
                <a:lnTo>
                  <a:pt x="1981622" y="3163461"/>
                </a:lnTo>
                <a:lnTo>
                  <a:pt x="1957553" y="3165673"/>
                </a:lnTo>
                <a:lnTo>
                  <a:pt x="1933353" y="3167755"/>
                </a:lnTo>
                <a:lnTo>
                  <a:pt x="1909024" y="3169447"/>
                </a:lnTo>
                <a:lnTo>
                  <a:pt x="1884694" y="3170748"/>
                </a:lnTo>
                <a:lnTo>
                  <a:pt x="1860104" y="3171919"/>
                </a:lnTo>
                <a:lnTo>
                  <a:pt x="1835515" y="3172700"/>
                </a:lnTo>
                <a:lnTo>
                  <a:pt x="1810665" y="3173090"/>
                </a:lnTo>
                <a:lnTo>
                  <a:pt x="1798305" y="3173220"/>
                </a:lnTo>
                <a:lnTo>
                  <a:pt x="1785815" y="3173220"/>
                </a:lnTo>
                <a:lnTo>
                  <a:pt x="1773325" y="3173220"/>
                </a:lnTo>
                <a:lnTo>
                  <a:pt x="1760965" y="3173090"/>
                </a:lnTo>
                <a:lnTo>
                  <a:pt x="1748475" y="3172960"/>
                </a:lnTo>
                <a:lnTo>
                  <a:pt x="1735985" y="3172700"/>
                </a:lnTo>
                <a:lnTo>
                  <a:pt x="1723625" y="3172310"/>
                </a:lnTo>
                <a:lnTo>
                  <a:pt x="1711265" y="3171919"/>
                </a:lnTo>
                <a:lnTo>
                  <a:pt x="1686675" y="3170748"/>
                </a:lnTo>
                <a:lnTo>
                  <a:pt x="1662085" y="3169317"/>
                </a:lnTo>
                <a:lnTo>
                  <a:pt x="1637756" y="3167625"/>
                </a:lnTo>
                <a:lnTo>
                  <a:pt x="1613426" y="3165673"/>
                </a:lnTo>
                <a:lnTo>
                  <a:pt x="1589357" y="3163331"/>
                </a:lnTo>
                <a:lnTo>
                  <a:pt x="1565288" y="3160598"/>
                </a:lnTo>
                <a:lnTo>
                  <a:pt x="1541478" y="3157736"/>
                </a:lnTo>
                <a:lnTo>
                  <a:pt x="1517669" y="3154613"/>
                </a:lnTo>
                <a:lnTo>
                  <a:pt x="1493990" y="3151099"/>
                </a:lnTo>
                <a:lnTo>
                  <a:pt x="1470571" y="3147456"/>
                </a:lnTo>
                <a:lnTo>
                  <a:pt x="1447153" y="3143422"/>
                </a:lnTo>
                <a:lnTo>
                  <a:pt x="1423994" y="3139128"/>
                </a:lnTo>
                <a:lnTo>
                  <a:pt x="1400966" y="3134444"/>
                </a:lnTo>
                <a:lnTo>
                  <a:pt x="1400966" y="3239454"/>
                </a:lnTo>
                <a:lnTo>
                  <a:pt x="1400835" y="3242837"/>
                </a:lnTo>
                <a:lnTo>
                  <a:pt x="1400705" y="3246220"/>
                </a:lnTo>
                <a:lnTo>
                  <a:pt x="1400575" y="3249603"/>
                </a:lnTo>
                <a:lnTo>
                  <a:pt x="1400185" y="3252986"/>
                </a:lnTo>
                <a:lnTo>
                  <a:pt x="1399795" y="3256370"/>
                </a:lnTo>
                <a:lnTo>
                  <a:pt x="1399404" y="3259623"/>
                </a:lnTo>
                <a:lnTo>
                  <a:pt x="1398884" y="3262876"/>
                </a:lnTo>
                <a:lnTo>
                  <a:pt x="1398233" y="3266129"/>
                </a:lnTo>
                <a:lnTo>
                  <a:pt x="1397453" y="3269382"/>
                </a:lnTo>
                <a:lnTo>
                  <a:pt x="1396672" y="3272635"/>
                </a:lnTo>
                <a:lnTo>
                  <a:pt x="1395892" y="3275758"/>
                </a:lnTo>
                <a:lnTo>
                  <a:pt x="1394981" y="3278881"/>
                </a:lnTo>
                <a:lnTo>
                  <a:pt x="1393940" y="3282004"/>
                </a:lnTo>
                <a:lnTo>
                  <a:pt x="1392899" y="3285127"/>
                </a:lnTo>
                <a:lnTo>
                  <a:pt x="1391728" y="3288120"/>
                </a:lnTo>
                <a:lnTo>
                  <a:pt x="1390427" y="3291113"/>
                </a:lnTo>
                <a:lnTo>
                  <a:pt x="1389126" y="3294106"/>
                </a:lnTo>
                <a:lnTo>
                  <a:pt x="1387825" y="3296968"/>
                </a:lnTo>
                <a:lnTo>
                  <a:pt x="1386394" y="3299961"/>
                </a:lnTo>
                <a:lnTo>
                  <a:pt x="1384833" y="3302694"/>
                </a:lnTo>
                <a:lnTo>
                  <a:pt x="1381710" y="3308289"/>
                </a:lnTo>
                <a:lnTo>
                  <a:pt x="1378197" y="3313754"/>
                </a:lnTo>
                <a:lnTo>
                  <a:pt x="1374554" y="3318959"/>
                </a:lnTo>
                <a:lnTo>
                  <a:pt x="1370521" y="3323904"/>
                </a:lnTo>
                <a:lnTo>
                  <a:pt x="1366358" y="3328719"/>
                </a:lnTo>
                <a:lnTo>
                  <a:pt x="1361934" y="3333403"/>
                </a:lnTo>
                <a:lnTo>
                  <a:pt x="1357381" y="3337827"/>
                </a:lnTo>
                <a:lnTo>
                  <a:pt x="1352567" y="3341991"/>
                </a:lnTo>
                <a:lnTo>
                  <a:pt x="1347493" y="3345895"/>
                </a:lnTo>
                <a:lnTo>
                  <a:pt x="1342289" y="3349669"/>
                </a:lnTo>
                <a:lnTo>
                  <a:pt x="1336954" y="3353052"/>
                </a:lnTo>
                <a:lnTo>
                  <a:pt x="1331360" y="3356305"/>
                </a:lnTo>
                <a:lnTo>
                  <a:pt x="1328497" y="3357736"/>
                </a:lnTo>
                <a:lnTo>
                  <a:pt x="1325635" y="3359168"/>
                </a:lnTo>
                <a:lnTo>
                  <a:pt x="1322643" y="3360599"/>
                </a:lnTo>
                <a:lnTo>
                  <a:pt x="1319780" y="3361900"/>
                </a:lnTo>
                <a:lnTo>
                  <a:pt x="1316788" y="3363071"/>
                </a:lnTo>
                <a:lnTo>
                  <a:pt x="1313665" y="3364242"/>
                </a:lnTo>
                <a:lnTo>
                  <a:pt x="1310673" y="3365414"/>
                </a:lnTo>
                <a:lnTo>
                  <a:pt x="1307550" y="3366324"/>
                </a:lnTo>
                <a:lnTo>
                  <a:pt x="1304428" y="3367235"/>
                </a:lnTo>
                <a:lnTo>
                  <a:pt x="1301175" y="3368146"/>
                </a:lnTo>
                <a:lnTo>
                  <a:pt x="1298053" y="3368927"/>
                </a:lnTo>
                <a:lnTo>
                  <a:pt x="1294800" y="3369578"/>
                </a:lnTo>
                <a:lnTo>
                  <a:pt x="1291548" y="3370228"/>
                </a:lnTo>
                <a:lnTo>
                  <a:pt x="1288295" y="3370749"/>
                </a:lnTo>
                <a:lnTo>
                  <a:pt x="1284912" y="3371269"/>
                </a:lnTo>
                <a:lnTo>
                  <a:pt x="1281530" y="3371660"/>
                </a:lnTo>
                <a:lnTo>
                  <a:pt x="1278277" y="3371920"/>
                </a:lnTo>
                <a:lnTo>
                  <a:pt x="1274894" y="3372180"/>
                </a:lnTo>
                <a:lnTo>
                  <a:pt x="1271382" y="3372310"/>
                </a:lnTo>
                <a:lnTo>
                  <a:pt x="1267999" y="3372310"/>
                </a:lnTo>
                <a:lnTo>
                  <a:pt x="888614" y="3372310"/>
                </a:lnTo>
                <a:lnTo>
                  <a:pt x="885231" y="3372310"/>
                </a:lnTo>
                <a:lnTo>
                  <a:pt x="881849" y="3372180"/>
                </a:lnTo>
                <a:lnTo>
                  <a:pt x="878466" y="3371920"/>
                </a:lnTo>
                <a:lnTo>
                  <a:pt x="875083" y="3371660"/>
                </a:lnTo>
                <a:lnTo>
                  <a:pt x="871700" y="3371269"/>
                </a:lnTo>
                <a:lnTo>
                  <a:pt x="868448" y="3370749"/>
                </a:lnTo>
                <a:lnTo>
                  <a:pt x="865195" y="3370228"/>
                </a:lnTo>
                <a:lnTo>
                  <a:pt x="861812" y="3369578"/>
                </a:lnTo>
                <a:lnTo>
                  <a:pt x="858690" y="3368927"/>
                </a:lnTo>
                <a:lnTo>
                  <a:pt x="855437" y="3368146"/>
                </a:lnTo>
                <a:lnTo>
                  <a:pt x="852315" y="3367235"/>
                </a:lnTo>
                <a:lnTo>
                  <a:pt x="849192" y="3366324"/>
                </a:lnTo>
                <a:lnTo>
                  <a:pt x="846070" y="3365414"/>
                </a:lnTo>
                <a:lnTo>
                  <a:pt x="842947" y="3364242"/>
                </a:lnTo>
                <a:lnTo>
                  <a:pt x="839955" y="3363071"/>
                </a:lnTo>
                <a:lnTo>
                  <a:pt x="836962" y="3361900"/>
                </a:lnTo>
                <a:lnTo>
                  <a:pt x="833970" y="3360599"/>
                </a:lnTo>
                <a:lnTo>
                  <a:pt x="830978" y="3359168"/>
                </a:lnTo>
                <a:lnTo>
                  <a:pt x="828115" y="3357736"/>
                </a:lnTo>
                <a:lnTo>
                  <a:pt x="825253" y="3356305"/>
                </a:lnTo>
                <a:lnTo>
                  <a:pt x="819789" y="3353052"/>
                </a:lnTo>
                <a:lnTo>
                  <a:pt x="814324" y="3349669"/>
                </a:lnTo>
                <a:lnTo>
                  <a:pt x="809120" y="3345895"/>
                </a:lnTo>
                <a:lnTo>
                  <a:pt x="804046" y="3341991"/>
                </a:lnTo>
                <a:lnTo>
                  <a:pt x="799232" y="3337827"/>
                </a:lnTo>
                <a:lnTo>
                  <a:pt x="794679" y="3333403"/>
                </a:lnTo>
                <a:lnTo>
                  <a:pt x="790255" y="3328719"/>
                </a:lnTo>
                <a:lnTo>
                  <a:pt x="786092" y="3323904"/>
                </a:lnTo>
                <a:lnTo>
                  <a:pt x="782188" y="3318959"/>
                </a:lnTo>
                <a:lnTo>
                  <a:pt x="778415" y="3313754"/>
                </a:lnTo>
                <a:lnTo>
                  <a:pt x="775033" y="3308289"/>
                </a:lnTo>
                <a:lnTo>
                  <a:pt x="771780" y="3302694"/>
                </a:lnTo>
                <a:lnTo>
                  <a:pt x="770219" y="3299961"/>
                </a:lnTo>
                <a:lnTo>
                  <a:pt x="768788" y="3296968"/>
                </a:lnTo>
                <a:lnTo>
                  <a:pt x="767487" y="3294106"/>
                </a:lnTo>
                <a:lnTo>
                  <a:pt x="766186" y="3291113"/>
                </a:lnTo>
                <a:lnTo>
                  <a:pt x="765015" y="3288120"/>
                </a:lnTo>
                <a:lnTo>
                  <a:pt x="763844" y="3285127"/>
                </a:lnTo>
                <a:lnTo>
                  <a:pt x="762673" y="3282004"/>
                </a:lnTo>
                <a:lnTo>
                  <a:pt x="761762" y="3278881"/>
                </a:lnTo>
                <a:lnTo>
                  <a:pt x="760721" y="3275758"/>
                </a:lnTo>
                <a:lnTo>
                  <a:pt x="759941" y="3272635"/>
                </a:lnTo>
                <a:lnTo>
                  <a:pt x="759160" y="3269382"/>
                </a:lnTo>
                <a:lnTo>
                  <a:pt x="758379" y="3266129"/>
                </a:lnTo>
                <a:lnTo>
                  <a:pt x="757859" y="3262876"/>
                </a:lnTo>
                <a:lnTo>
                  <a:pt x="757208" y="3259623"/>
                </a:lnTo>
                <a:lnTo>
                  <a:pt x="756818" y="3256370"/>
                </a:lnTo>
                <a:lnTo>
                  <a:pt x="756428" y="3252986"/>
                </a:lnTo>
                <a:lnTo>
                  <a:pt x="756168" y="3249603"/>
                </a:lnTo>
                <a:lnTo>
                  <a:pt x="755907" y="3246220"/>
                </a:lnTo>
                <a:lnTo>
                  <a:pt x="755777" y="3242837"/>
                </a:lnTo>
                <a:lnTo>
                  <a:pt x="755777" y="3239454"/>
                </a:lnTo>
                <a:lnTo>
                  <a:pt x="755777" y="2852855"/>
                </a:lnTo>
                <a:lnTo>
                  <a:pt x="739774" y="2840624"/>
                </a:lnTo>
                <a:lnTo>
                  <a:pt x="724032" y="2828392"/>
                </a:lnTo>
                <a:lnTo>
                  <a:pt x="708679" y="2815770"/>
                </a:lnTo>
                <a:lnTo>
                  <a:pt x="693457" y="2803148"/>
                </a:lnTo>
                <a:lnTo>
                  <a:pt x="678625" y="2790136"/>
                </a:lnTo>
                <a:lnTo>
                  <a:pt x="663923" y="2777123"/>
                </a:lnTo>
                <a:lnTo>
                  <a:pt x="649482" y="2763851"/>
                </a:lnTo>
                <a:lnTo>
                  <a:pt x="635431" y="2750448"/>
                </a:lnTo>
                <a:lnTo>
                  <a:pt x="628535" y="2743681"/>
                </a:lnTo>
                <a:lnTo>
                  <a:pt x="621639" y="2736785"/>
                </a:lnTo>
                <a:lnTo>
                  <a:pt x="614744" y="2729888"/>
                </a:lnTo>
                <a:lnTo>
                  <a:pt x="608109" y="2722992"/>
                </a:lnTo>
                <a:lnTo>
                  <a:pt x="601343" y="2716095"/>
                </a:lnTo>
                <a:lnTo>
                  <a:pt x="594838" y="2709068"/>
                </a:lnTo>
                <a:lnTo>
                  <a:pt x="588203" y="2702042"/>
                </a:lnTo>
                <a:lnTo>
                  <a:pt x="581697" y="2695015"/>
                </a:lnTo>
                <a:lnTo>
                  <a:pt x="575322" y="2687988"/>
                </a:lnTo>
                <a:lnTo>
                  <a:pt x="568947" y="2680831"/>
                </a:lnTo>
                <a:lnTo>
                  <a:pt x="562702" y="2673675"/>
                </a:lnTo>
                <a:lnTo>
                  <a:pt x="556587" y="2666388"/>
                </a:lnTo>
                <a:lnTo>
                  <a:pt x="550472" y="2659231"/>
                </a:lnTo>
                <a:lnTo>
                  <a:pt x="544487" y="2651944"/>
                </a:lnTo>
                <a:lnTo>
                  <a:pt x="538503" y="2644527"/>
                </a:lnTo>
                <a:lnTo>
                  <a:pt x="532648" y="2637240"/>
                </a:lnTo>
                <a:lnTo>
                  <a:pt x="317715" y="2706856"/>
                </a:lnTo>
                <a:lnTo>
                  <a:pt x="311600" y="2708548"/>
                </a:lnTo>
                <a:lnTo>
                  <a:pt x="305485" y="2710109"/>
                </a:lnTo>
                <a:lnTo>
                  <a:pt x="299371" y="2711280"/>
                </a:lnTo>
                <a:lnTo>
                  <a:pt x="293256" y="2712191"/>
                </a:lnTo>
                <a:lnTo>
                  <a:pt x="287141" y="2712842"/>
                </a:lnTo>
                <a:lnTo>
                  <a:pt x="281156" y="2713102"/>
                </a:lnTo>
                <a:lnTo>
                  <a:pt x="275041" y="2713232"/>
                </a:lnTo>
                <a:lnTo>
                  <a:pt x="269056" y="2712972"/>
                </a:lnTo>
                <a:lnTo>
                  <a:pt x="263201" y="2712452"/>
                </a:lnTo>
                <a:lnTo>
                  <a:pt x="257347" y="2711541"/>
                </a:lnTo>
                <a:lnTo>
                  <a:pt x="251492" y="2710500"/>
                </a:lnTo>
                <a:lnTo>
                  <a:pt x="245767" y="2709198"/>
                </a:lnTo>
                <a:lnTo>
                  <a:pt x="240173" y="2707637"/>
                </a:lnTo>
                <a:lnTo>
                  <a:pt x="234709" y="2705815"/>
                </a:lnTo>
                <a:lnTo>
                  <a:pt x="229374" y="2703603"/>
                </a:lnTo>
                <a:lnTo>
                  <a:pt x="224040" y="2701261"/>
                </a:lnTo>
                <a:lnTo>
                  <a:pt x="218966" y="2698789"/>
                </a:lnTo>
                <a:lnTo>
                  <a:pt x="213892" y="2695926"/>
                </a:lnTo>
                <a:lnTo>
                  <a:pt x="209078" y="2692933"/>
                </a:lnTo>
                <a:lnTo>
                  <a:pt x="204394" y="2689550"/>
                </a:lnTo>
                <a:lnTo>
                  <a:pt x="199841" y="2686167"/>
                </a:lnTo>
                <a:lnTo>
                  <a:pt x="195547" y="2682393"/>
                </a:lnTo>
                <a:lnTo>
                  <a:pt x="191384" y="2678489"/>
                </a:lnTo>
                <a:lnTo>
                  <a:pt x="187481" y="2674325"/>
                </a:lnTo>
                <a:lnTo>
                  <a:pt x="183708" y="2670031"/>
                </a:lnTo>
                <a:lnTo>
                  <a:pt x="180195" y="2665477"/>
                </a:lnTo>
                <a:lnTo>
                  <a:pt x="176942" y="2660792"/>
                </a:lnTo>
                <a:lnTo>
                  <a:pt x="173950" y="2655848"/>
                </a:lnTo>
                <a:lnTo>
                  <a:pt x="171087" y="2650643"/>
                </a:lnTo>
                <a:lnTo>
                  <a:pt x="169786" y="2648040"/>
                </a:lnTo>
                <a:lnTo>
                  <a:pt x="168615" y="2645438"/>
                </a:lnTo>
                <a:lnTo>
                  <a:pt x="167445" y="2642705"/>
                </a:lnTo>
                <a:lnTo>
                  <a:pt x="166274" y="2639973"/>
                </a:lnTo>
                <a:lnTo>
                  <a:pt x="165233" y="2637110"/>
                </a:lnTo>
                <a:lnTo>
                  <a:pt x="164322" y="2634247"/>
                </a:lnTo>
                <a:lnTo>
                  <a:pt x="5334" y="2143159"/>
                </a:lnTo>
                <a:lnTo>
                  <a:pt x="4554" y="2140297"/>
                </a:lnTo>
                <a:lnTo>
                  <a:pt x="3643" y="2137434"/>
                </a:lnTo>
                <a:lnTo>
                  <a:pt x="2992" y="2134571"/>
                </a:lnTo>
                <a:lnTo>
                  <a:pt x="2342" y="2131708"/>
                </a:lnTo>
                <a:lnTo>
                  <a:pt x="1821" y="2128846"/>
                </a:lnTo>
                <a:lnTo>
                  <a:pt x="1301" y="2125983"/>
                </a:lnTo>
                <a:lnTo>
                  <a:pt x="520" y="2120127"/>
                </a:lnTo>
                <a:lnTo>
                  <a:pt x="130" y="2114402"/>
                </a:lnTo>
                <a:lnTo>
                  <a:pt x="0" y="2108676"/>
                </a:lnTo>
                <a:lnTo>
                  <a:pt x="260" y="2102821"/>
                </a:lnTo>
                <a:lnTo>
                  <a:pt x="651" y="2097225"/>
                </a:lnTo>
                <a:lnTo>
                  <a:pt x="1431" y="2091500"/>
                </a:lnTo>
                <a:lnTo>
                  <a:pt x="2472" y="2085905"/>
                </a:lnTo>
                <a:lnTo>
                  <a:pt x="3903" y="2080309"/>
                </a:lnTo>
                <a:lnTo>
                  <a:pt x="5464" y="2074844"/>
                </a:lnTo>
                <a:lnTo>
                  <a:pt x="7286" y="2069509"/>
                </a:lnTo>
                <a:lnTo>
                  <a:pt x="9498" y="2064174"/>
                </a:lnTo>
                <a:lnTo>
                  <a:pt x="11840" y="2058969"/>
                </a:lnTo>
                <a:lnTo>
                  <a:pt x="14572" y="2053894"/>
                </a:lnTo>
                <a:lnTo>
                  <a:pt x="17434" y="2048950"/>
                </a:lnTo>
                <a:lnTo>
                  <a:pt x="20557" y="2044005"/>
                </a:lnTo>
                <a:lnTo>
                  <a:pt x="23939" y="2039320"/>
                </a:lnTo>
                <a:lnTo>
                  <a:pt x="27582" y="2034766"/>
                </a:lnTo>
                <a:lnTo>
                  <a:pt x="31355" y="2030342"/>
                </a:lnTo>
                <a:lnTo>
                  <a:pt x="35519" y="2026048"/>
                </a:lnTo>
                <a:lnTo>
                  <a:pt x="39682" y="2022014"/>
                </a:lnTo>
                <a:lnTo>
                  <a:pt x="44236" y="2018110"/>
                </a:lnTo>
                <a:lnTo>
                  <a:pt x="48919" y="2014337"/>
                </a:lnTo>
                <a:lnTo>
                  <a:pt x="53863" y="2010823"/>
                </a:lnTo>
                <a:lnTo>
                  <a:pt x="58937" y="2007570"/>
                </a:lnTo>
                <a:lnTo>
                  <a:pt x="64272" y="2004447"/>
                </a:lnTo>
                <a:lnTo>
                  <a:pt x="69736" y="2001715"/>
                </a:lnTo>
                <a:lnTo>
                  <a:pt x="75331" y="1999112"/>
                </a:lnTo>
                <a:lnTo>
                  <a:pt x="81185" y="1996640"/>
                </a:lnTo>
                <a:lnTo>
                  <a:pt x="87170" y="1994558"/>
                </a:lnTo>
                <a:lnTo>
                  <a:pt x="347249" y="1910367"/>
                </a:lnTo>
                <a:lnTo>
                  <a:pt x="349721" y="1898917"/>
                </a:lnTo>
                <a:lnTo>
                  <a:pt x="352323" y="1887466"/>
                </a:lnTo>
                <a:lnTo>
                  <a:pt x="355185" y="1876145"/>
                </a:lnTo>
                <a:lnTo>
                  <a:pt x="358048" y="1864824"/>
                </a:lnTo>
                <a:lnTo>
                  <a:pt x="361170" y="1853633"/>
                </a:lnTo>
                <a:lnTo>
                  <a:pt x="364423" y="1842443"/>
                </a:lnTo>
                <a:lnTo>
                  <a:pt x="367805" y="1831252"/>
                </a:lnTo>
                <a:lnTo>
                  <a:pt x="371318" y="1820192"/>
                </a:lnTo>
                <a:lnTo>
                  <a:pt x="375091" y="1809131"/>
                </a:lnTo>
                <a:lnTo>
                  <a:pt x="378864" y="1798071"/>
                </a:lnTo>
                <a:lnTo>
                  <a:pt x="382898" y="1787140"/>
                </a:lnTo>
                <a:lnTo>
                  <a:pt x="386931" y="1776210"/>
                </a:lnTo>
                <a:lnTo>
                  <a:pt x="391224" y="1765279"/>
                </a:lnTo>
                <a:lnTo>
                  <a:pt x="395648" y="1754479"/>
                </a:lnTo>
                <a:lnTo>
                  <a:pt x="400332" y="1743679"/>
                </a:lnTo>
                <a:lnTo>
                  <a:pt x="405015" y="1732878"/>
                </a:lnTo>
                <a:lnTo>
                  <a:pt x="409829" y="1722208"/>
                </a:lnTo>
                <a:lnTo>
                  <a:pt x="414903" y="1711538"/>
                </a:lnTo>
                <a:lnTo>
                  <a:pt x="419977" y="1700998"/>
                </a:lnTo>
                <a:lnTo>
                  <a:pt x="425312" y="1690458"/>
                </a:lnTo>
                <a:lnTo>
                  <a:pt x="430776" y="1679918"/>
                </a:lnTo>
                <a:lnTo>
                  <a:pt x="436241" y="1669508"/>
                </a:lnTo>
                <a:lnTo>
                  <a:pt x="441965" y="1659098"/>
                </a:lnTo>
                <a:lnTo>
                  <a:pt x="447820" y="1648818"/>
                </a:lnTo>
                <a:lnTo>
                  <a:pt x="453805" y="1638538"/>
                </a:lnTo>
                <a:lnTo>
                  <a:pt x="459919" y="1628388"/>
                </a:lnTo>
                <a:lnTo>
                  <a:pt x="466165" y="1618239"/>
                </a:lnTo>
                <a:lnTo>
                  <a:pt x="472540" y="1608089"/>
                </a:lnTo>
                <a:lnTo>
                  <a:pt x="479045" y="1598070"/>
                </a:lnTo>
                <a:lnTo>
                  <a:pt x="485810" y="1588050"/>
                </a:lnTo>
                <a:lnTo>
                  <a:pt x="492576" y="1578161"/>
                </a:lnTo>
                <a:lnTo>
                  <a:pt x="499471" y="1568271"/>
                </a:lnTo>
                <a:lnTo>
                  <a:pt x="506497" y="1558382"/>
                </a:lnTo>
                <a:lnTo>
                  <a:pt x="513653" y="1548622"/>
                </a:lnTo>
                <a:lnTo>
                  <a:pt x="520939" y="1538993"/>
                </a:lnTo>
                <a:lnTo>
                  <a:pt x="528354" y="1529364"/>
                </a:lnTo>
                <a:lnTo>
                  <a:pt x="535901" y="1519865"/>
                </a:lnTo>
                <a:lnTo>
                  <a:pt x="543577" y="1510366"/>
                </a:lnTo>
                <a:lnTo>
                  <a:pt x="551383" y="1500867"/>
                </a:lnTo>
                <a:lnTo>
                  <a:pt x="559319" y="1491498"/>
                </a:lnTo>
                <a:lnTo>
                  <a:pt x="567386" y="1482129"/>
                </a:lnTo>
                <a:lnTo>
                  <a:pt x="575582" y="1472760"/>
                </a:lnTo>
                <a:lnTo>
                  <a:pt x="584039" y="1463652"/>
                </a:lnTo>
                <a:lnTo>
                  <a:pt x="592366" y="1454543"/>
                </a:lnTo>
                <a:lnTo>
                  <a:pt x="600953" y="1445434"/>
                </a:lnTo>
                <a:lnTo>
                  <a:pt x="609670" y="1436456"/>
                </a:lnTo>
                <a:lnTo>
                  <a:pt x="618387" y="1427607"/>
                </a:lnTo>
                <a:lnTo>
                  <a:pt x="627234" y="1418759"/>
                </a:lnTo>
                <a:lnTo>
                  <a:pt x="636211" y="1410040"/>
                </a:lnTo>
                <a:lnTo>
                  <a:pt x="645449" y="1401322"/>
                </a:lnTo>
                <a:lnTo>
                  <a:pt x="654686" y="1392604"/>
                </a:lnTo>
                <a:lnTo>
                  <a:pt x="663923" y="1384146"/>
                </a:lnTo>
                <a:lnTo>
                  <a:pt x="673421" y="1375688"/>
                </a:lnTo>
                <a:lnTo>
                  <a:pt x="683049" y="1367230"/>
                </a:lnTo>
                <a:lnTo>
                  <a:pt x="692677" y="1358902"/>
                </a:lnTo>
                <a:lnTo>
                  <a:pt x="702434" y="1350574"/>
                </a:lnTo>
                <a:lnTo>
                  <a:pt x="712452" y="1342376"/>
                </a:lnTo>
                <a:lnTo>
                  <a:pt x="722340" y="1334308"/>
                </a:lnTo>
                <a:lnTo>
                  <a:pt x="732489" y="1326241"/>
                </a:lnTo>
                <a:lnTo>
                  <a:pt x="742767" y="1318303"/>
                </a:lnTo>
                <a:lnTo>
                  <a:pt x="753045" y="1310496"/>
                </a:lnTo>
                <a:lnTo>
                  <a:pt x="763453" y="1302688"/>
                </a:lnTo>
                <a:lnTo>
                  <a:pt x="774122" y="1295011"/>
                </a:lnTo>
                <a:lnTo>
                  <a:pt x="784660" y="1287334"/>
                </a:lnTo>
                <a:lnTo>
                  <a:pt x="779326" y="1279396"/>
                </a:lnTo>
                <a:lnTo>
                  <a:pt x="773992" y="1271328"/>
                </a:lnTo>
                <a:lnTo>
                  <a:pt x="768918" y="1263391"/>
                </a:lnTo>
                <a:lnTo>
                  <a:pt x="763844" y="1255323"/>
                </a:lnTo>
                <a:lnTo>
                  <a:pt x="759030" y="1247125"/>
                </a:lnTo>
                <a:lnTo>
                  <a:pt x="754216" y="1239058"/>
                </a:lnTo>
                <a:lnTo>
                  <a:pt x="749532" y="1230860"/>
                </a:lnTo>
                <a:lnTo>
                  <a:pt x="744979" y="1222662"/>
                </a:lnTo>
                <a:lnTo>
                  <a:pt x="740555" y="1214464"/>
                </a:lnTo>
                <a:lnTo>
                  <a:pt x="736262" y="1206136"/>
                </a:lnTo>
                <a:lnTo>
                  <a:pt x="732098" y="1197938"/>
                </a:lnTo>
                <a:lnTo>
                  <a:pt x="728065" y="1189610"/>
                </a:lnTo>
                <a:lnTo>
                  <a:pt x="724162" y="1181283"/>
                </a:lnTo>
                <a:lnTo>
                  <a:pt x="720259" y="1172824"/>
                </a:lnTo>
                <a:lnTo>
                  <a:pt x="716616" y="1164497"/>
                </a:lnTo>
                <a:lnTo>
                  <a:pt x="713103" y="1156169"/>
                </a:lnTo>
                <a:lnTo>
                  <a:pt x="709590" y="1147711"/>
                </a:lnTo>
                <a:lnTo>
                  <a:pt x="706338" y="1139252"/>
                </a:lnTo>
                <a:lnTo>
                  <a:pt x="703085" y="1130794"/>
                </a:lnTo>
                <a:lnTo>
                  <a:pt x="699962" y="1122336"/>
                </a:lnTo>
                <a:lnTo>
                  <a:pt x="697100" y="1113878"/>
                </a:lnTo>
                <a:lnTo>
                  <a:pt x="694238" y="1105420"/>
                </a:lnTo>
                <a:lnTo>
                  <a:pt x="691506" y="1096962"/>
                </a:lnTo>
                <a:lnTo>
                  <a:pt x="688904" y="1088504"/>
                </a:lnTo>
                <a:lnTo>
                  <a:pt x="686432" y="1080046"/>
                </a:lnTo>
                <a:lnTo>
                  <a:pt x="684090" y="1071458"/>
                </a:lnTo>
                <a:lnTo>
                  <a:pt x="681878" y="1063000"/>
                </a:lnTo>
                <a:lnTo>
                  <a:pt x="679796" y="1054542"/>
                </a:lnTo>
                <a:lnTo>
                  <a:pt x="677715" y="1045823"/>
                </a:lnTo>
                <a:lnTo>
                  <a:pt x="675893" y="1037365"/>
                </a:lnTo>
                <a:lnTo>
                  <a:pt x="674202" y="1028907"/>
                </a:lnTo>
                <a:lnTo>
                  <a:pt x="672510" y="1020449"/>
                </a:lnTo>
                <a:lnTo>
                  <a:pt x="671079" y="1011861"/>
                </a:lnTo>
                <a:lnTo>
                  <a:pt x="669648" y="1003403"/>
                </a:lnTo>
                <a:lnTo>
                  <a:pt x="668347" y="994945"/>
                </a:lnTo>
                <a:lnTo>
                  <a:pt x="667306" y="986487"/>
                </a:lnTo>
                <a:lnTo>
                  <a:pt x="666265" y="978159"/>
                </a:lnTo>
                <a:lnTo>
                  <a:pt x="665355" y="969701"/>
                </a:lnTo>
                <a:lnTo>
                  <a:pt x="664574" y="961243"/>
                </a:lnTo>
                <a:lnTo>
                  <a:pt x="663923" y="952915"/>
                </a:lnTo>
                <a:lnTo>
                  <a:pt x="663403" y="944587"/>
                </a:lnTo>
                <a:lnTo>
                  <a:pt x="663013" y="936259"/>
                </a:lnTo>
                <a:lnTo>
                  <a:pt x="662753" y="927931"/>
                </a:lnTo>
                <a:lnTo>
                  <a:pt x="662622" y="919603"/>
                </a:lnTo>
                <a:lnTo>
                  <a:pt x="662492" y="911275"/>
                </a:lnTo>
                <a:lnTo>
                  <a:pt x="662622" y="903077"/>
                </a:lnTo>
                <a:lnTo>
                  <a:pt x="662883" y="894880"/>
                </a:lnTo>
                <a:lnTo>
                  <a:pt x="663143" y="886682"/>
                </a:lnTo>
                <a:lnTo>
                  <a:pt x="663663" y="878484"/>
                </a:lnTo>
                <a:lnTo>
                  <a:pt x="664184" y="870416"/>
                </a:lnTo>
                <a:lnTo>
                  <a:pt x="664834" y="862349"/>
                </a:lnTo>
                <a:lnTo>
                  <a:pt x="665745" y="854281"/>
                </a:lnTo>
                <a:lnTo>
                  <a:pt x="666656" y="846213"/>
                </a:lnTo>
                <a:lnTo>
                  <a:pt x="667696" y="838276"/>
                </a:lnTo>
                <a:lnTo>
                  <a:pt x="668867" y="830338"/>
                </a:lnTo>
                <a:lnTo>
                  <a:pt x="670168" y="822401"/>
                </a:lnTo>
                <a:lnTo>
                  <a:pt x="671600" y="814593"/>
                </a:lnTo>
                <a:lnTo>
                  <a:pt x="673161" y="806786"/>
                </a:lnTo>
                <a:lnTo>
                  <a:pt x="674852" y="799109"/>
                </a:lnTo>
                <a:lnTo>
                  <a:pt x="676544" y="791301"/>
                </a:lnTo>
                <a:lnTo>
                  <a:pt x="678495" y="783754"/>
                </a:lnTo>
                <a:lnTo>
                  <a:pt x="680577" y="776077"/>
                </a:lnTo>
                <a:lnTo>
                  <a:pt x="682659" y="768529"/>
                </a:lnTo>
                <a:lnTo>
                  <a:pt x="685000" y="761112"/>
                </a:lnTo>
                <a:lnTo>
                  <a:pt x="693457" y="760462"/>
                </a:lnTo>
                <a:lnTo>
                  <a:pt x="702044" y="759941"/>
                </a:lnTo>
                <a:lnTo>
                  <a:pt x="710501" y="759681"/>
                </a:lnTo>
                <a:lnTo>
                  <a:pt x="719088" y="759551"/>
                </a:lnTo>
                <a:close/>
                <a:moveTo>
                  <a:pt x="2672043" y="201084"/>
                </a:moveTo>
                <a:lnTo>
                  <a:pt x="2672043" y="243731"/>
                </a:lnTo>
                <a:lnTo>
                  <a:pt x="2660599" y="244901"/>
                </a:lnTo>
                <a:lnTo>
                  <a:pt x="2649416" y="246071"/>
                </a:lnTo>
                <a:lnTo>
                  <a:pt x="2638752" y="247632"/>
                </a:lnTo>
                <a:lnTo>
                  <a:pt x="2628349" y="249322"/>
                </a:lnTo>
                <a:lnTo>
                  <a:pt x="2618336" y="251272"/>
                </a:lnTo>
                <a:lnTo>
                  <a:pt x="2608712" y="253353"/>
                </a:lnTo>
                <a:lnTo>
                  <a:pt x="2599349" y="255693"/>
                </a:lnTo>
                <a:lnTo>
                  <a:pt x="2590377" y="258163"/>
                </a:lnTo>
                <a:lnTo>
                  <a:pt x="2581924" y="260894"/>
                </a:lnTo>
                <a:lnTo>
                  <a:pt x="2577762" y="262324"/>
                </a:lnTo>
                <a:lnTo>
                  <a:pt x="2573731" y="263884"/>
                </a:lnTo>
                <a:lnTo>
                  <a:pt x="2569700" y="265445"/>
                </a:lnTo>
                <a:lnTo>
                  <a:pt x="2565799" y="267005"/>
                </a:lnTo>
                <a:lnTo>
                  <a:pt x="2562027" y="268565"/>
                </a:lnTo>
                <a:lnTo>
                  <a:pt x="2558386" y="270255"/>
                </a:lnTo>
                <a:lnTo>
                  <a:pt x="2554745" y="272076"/>
                </a:lnTo>
                <a:lnTo>
                  <a:pt x="2551234" y="273896"/>
                </a:lnTo>
                <a:lnTo>
                  <a:pt x="2547853" y="275716"/>
                </a:lnTo>
                <a:lnTo>
                  <a:pt x="2544472" y="277537"/>
                </a:lnTo>
                <a:lnTo>
                  <a:pt x="2541351" y="279487"/>
                </a:lnTo>
                <a:lnTo>
                  <a:pt x="2538100" y="281567"/>
                </a:lnTo>
                <a:lnTo>
                  <a:pt x="2535109" y="283518"/>
                </a:lnTo>
                <a:lnTo>
                  <a:pt x="2532118" y="285728"/>
                </a:lnTo>
                <a:lnTo>
                  <a:pt x="2529257" y="287808"/>
                </a:lnTo>
                <a:lnTo>
                  <a:pt x="2526526" y="290019"/>
                </a:lnTo>
                <a:lnTo>
                  <a:pt x="2523795" y="292229"/>
                </a:lnTo>
                <a:lnTo>
                  <a:pt x="2521194" y="294569"/>
                </a:lnTo>
                <a:lnTo>
                  <a:pt x="2518723" y="296910"/>
                </a:lnTo>
                <a:lnTo>
                  <a:pt x="2516252" y="299380"/>
                </a:lnTo>
                <a:lnTo>
                  <a:pt x="2513912" y="301721"/>
                </a:lnTo>
                <a:lnTo>
                  <a:pt x="2511701" y="304321"/>
                </a:lnTo>
                <a:lnTo>
                  <a:pt x="2509620" y="306791"/>
                </a:lnTo>
                <a:lnTo>
                  <a:pt x="2507540" y="309392"/>
                </a:lnTo>
                <a:lnTo>
                  <a:pt x="2505589" y="312122"/>
                </a:lnTo>
                <a:lnTo>
                  <a:pt x="2503768" y="314853"/>
                </a:lnTo>
                <a:lnTo>
                  <a:pt x="2501948" y="317583"/>
                </a:lnTo>
                <a:lnTo>
                  <a:pt x="2500257" y="320314"/>
                </a:lnTo>
                <a:lnTo>
                  <a:pt x="2498697" y="323174"/>
                </a:lnTo>
                <a:lnTo>
                  <a:pt x="2497136" y="326165"/>
                </a:lnTo>
                <a:lnTo>
                  <a:pt x="2495706" y="329025"/>
                </a:lnTo>
                <a:lnTo>
                  <a:pt x="2494405" y="332016"/>
                </a:lnTo>
                <a:lnTo>
                  <a:pt x="2493235" y="335136"/>
                </a:lnTo>
                <a:lnTo>
                  <a:pt x="2492065" y="338257"/>
                </a:lnTo>
                <a:lnTo>
                  <a:pt x="2491024" y="341377"/>
                </a:lnTo>
                <a:lnTo>
                  <a:pt x="2490114" y="344628"/>
                </a:lnTo>
                <a:lnTo>
                  <a:pt x="2489204" y="347878"/>
                </a:lnTo>
                <a:lnTo>
                  <a:pt x="2488423" y="351129"/>
                </a:lnTo>
                <a:lnTo>
                  <a:pt x="2487773" y="354509"/>
                </a:lnTo>
                <a:lnTo>
                  <a:pt x="2487123" y="357890"/>
                </a:lnTo>
                <a:lnTo>
                  <a:pt x="2486603" y="361401"/>
                </a:lnTo>
                <a:lnTo>
                  <a:pt x="2486213" y="364911"/>
                </a:lnTo>
                <a:lnTo>
                  <a:pt x="2485953" y="368422"/>
                </a:lnTo>
                <a:lnTo>
                  <a:pt x="2485693" y="372062"/>
                </a:lnTo>
                <a:lnTo>
                  <a:pt x="2485563" y="375703"/>
                </a:lnTo>
                <a:lnTo>
                  <a:pt x="2485563" y="379343"/>
                </a:lnTo>
                <a:lnTo>
                  <a:pt x="2485563" y="384544"/>
                </a:lnTo>
                <a:lnTo>
                  <a:pt x="2485823" y="389615"/>
                </a:lnTo>
                <a:lnTo>
                  <a:pt x="2486343" y="394556"/>
                </a:lnTo>
                <a:lnTo>
                  <a:pt x="2486863" y="399497"/>
                </a:lnTo>
                <a:lnTo>
                  <a:pt x="2487643" y="404308"/>
                </a:lnTo>
                <a:lnTo>
                  <a:pt x="2488684" y="409118"/>
                </a:lnTo>
                <a:lnTo>
                  <a:pt x="2489724" y="413929"/>
                </a:lnTo>
                <a:lnTo>
                  <a:pt x="2491024" y="418480"/>
                </a:lnTo>
                <a:lnTo>
                  <a:pt x="2492455" y="423161"/>
                </a:lnTo>
                <a:lnTo>
                  <a:pt x="2494145" y="427581"/>
                </a:lnTo>
                <a:lnTo>
                  <a:pt x="2495966" y="432132"/>
                </a:lnTo>
                <a:lnTo>
                  <a:pt x="2497917" y="436423"/>
                </a:lnTo>
                <a:lnTo>
                  <a:pt x="2500127" y="440844"/>
                </a:lnTo>
                <a:lnTo>
                  <a:pt x="2502338" y="445004"/>
                </a:lnTo>
                <a:lnTo>
                  <a:pt x="2504939" y="449295"/>
                </a:lnTo>
                <a:lnTo>
                  <a:pt x="2507540" y="453326"/>
                </a:lnTo>
                <a:lnTo>
                  <a:pt x="2510401" y="457356"/>
                </a:lnTo>
                <a:lnTo>
                  <a:pt x="2513262" y="461257"/>
                </a:lnTo>
                <a:lnTo>
                  <a:pt x="2516122" y="465028"/>
                </a:lnTo>
                <a:lnTo>
                  <a:pt x="2519113" y="468798"/>
                </a:lnTo>
                <a:lnTo>
                  <a:pt x="2522104" y="472309"/>
                </a:lnTo>
                <a:lnTo>
                  <a:pt x="2525225" y="475819"/>
                </a:lnTo>
                <a:lnTo>
                  <a:pt x="2528476" y="479070"/>
                </a:lnTo>
                <a:lnTo>
                  <a:pt x="2531728" y="482321"/>
                </a:lnTo>
                <a:lnTo>
                  <a:pt x="2534979" y="485441"/>
                </a:lnTo>
                <a:lnTo>
                  <a:pt x="2538360" y="488432"/>
                </a:lnTo>
                <a:lnTo>
                  <a:pt x="2541741" y="491292"/>
                </a:lnTo>
                <a:lnTo>
                  <a:pt x="2545252" y="494152"/>
                </a:lnTo>
                <a:lnTo>
                  <a:pt x="2548893" y="496753"/>
                </a:lnTo>
                <a:lnTo>
                  <a:pt x="2552404" y="499353"/>
                </a:lnTo>
                <a:lnTo>
                  <a:pt x="2556175" y="501694"/>
                </a:lnTo>
                <a:lnTo>
                  <a:pt x="2559947" y="504034"/>
                </a:lnTo>
                <a:lnTo>
                  <a:pt x="2568269" y="508845"/>
                </a:lnTo>
                <a:lnTo>
                  <a:pt x="2578413" y="514306"/>
                </a:lnTo>
                <a:lnTo>
                  <a:pt x="2590116" y="520417"/>
                </a:lnTo>
                <a:lnTo>
                  <a:pt x="2603641" y="527048"/>
                </a:lnTo>
                <a:lnTo>
                  <a:pt x="2618726" y="534459"/>
                </a:lnTo>
                <a:lnTo>
                  <a:pt x="2635631" y="542390"/>
                </a:lnTo>
                <a:lnTo>
                  <a:pt x="2654097" y="551102"/>
                </a:lnTo>
                <a:lnTo>
                  <a:pt x="2674384" y="560333"/>
                </a:lnTo>
                <a:lnTo>
                  <a:pt x="2680496" y="563064"/>
                </a:lnTo>
                <a:lnTo>
                  <a:pt x="2686348" y="565924"/>
                </a:lnTo>
                <a:lnTo>
                  <a:pt x="2691809" y="568655"/>
                </a:lnTo>
                <a:lnTo>
                  <a:pt x="2697011" y="571515"/>
                </a:lnTo>
                <a:lnTo>
                  <a:pt x="2701823" y="574246"/>
                </a:lnTo>
                <a:lnTo>
                  <a:pt x="2706374" y="576846"/>
                </a:lnTo>
                <a:lnTo>
                  <a:pt x="2710535" y="579577"/>
                </a:lnTo>
                <a:lnTo>
                  <a:pt x="2714437" y="582177"/>
                </a:lnTo>
                <a:lnTo>
                  <a:pt x="2717948" y="584777"/>
                </a:lnTo>
                <a:lnTo>
                  <a:pt x="2721069" y="587378"/>
                </a:lnTo>
                <a:lnTo>
                  <a:pt x="2723930" y="589978"/>
                </a:lnTo>
                <a:lnTo>
                  <a:pt x="2726531" y="592449"/>
                </a:lnTo>
                <a:lnTo>
                  <a:pt x="2728741" y="595049"/>
                </a:lnTo>
                <a:lnTo>
                  <a:pt x="2730692" y="597520"/>
                </a:lnTo>
                <a:lnTo>
                  <a:pt x="2732252" y="599990"/>
                </a:lnTo>
                <a:lnTo>
                  <a:pt x="2733423" y="602330"/>
                </a:lnTo>
                <a:lnTo>
                  <a:pt x="2734463" y="604931"/>
                </a:lnTo>
                <a:lnTo>
                  <a:pt x="2735504" y="607661"/>
                </a:lnTo>
                <a:lnTo>
                  <a:pt x="2736414" y="610522"/>
                </a:lnTo>
                <a:lnTo>
                  <a:pt x="2737324" y="613642"/>
                </a:lnTo>
                <a:lnTo>
                  <a:pt x="2737974" y="616893"/>
                </a:lnTo>
                <a:lnTo>
                  <a:pt x="2738755" y="620403"/>
                </a:lnTo>
                <a:lnTo>
                  <a:pt x="2739405" y="624174"/>
                </a:lnTo>
                <a:lnTo>
                  <a:pt x="2739925" y="628075"/>
                </a:lnTo>
                <a:lnTo>
                  <a:pt x="2740445" y="632235"/>
                </a:lnTo>
                <a:lnTo>
                  <a:pt x="2740965" y="636656"/>
                </a:lnTo>
                <a:lnTo>
                  <a:pt x="2741225" y="641207"/>
                </a:lnTo>
                <a:lnTo>
                  <a:pt x="2741616" y="645888"/>
                </a:lnTo>
                <a:lnTo>
                  <a:pt x="2742006" y="655899"/>
                </a:lnTo>
                <a:lnTo>
                  <a:pt x="2742136" y="666691"/>
                </a:lnTo>
                <a:lnTo>
                  <a:pt x="2742006" y="670982"/>
                </a:lnTo>
                <a:lnTo>
                  <a:pt x="2741616" y="675012"/>
                </a:lnTo>
                <a:lnTo>
                  <a:pt x="2741225" y="676963"/>
                </a:lnTo>
                <a:lnTo>
                  <a:pt x="2740835" y="678783"/>
                </a:lnTo>
                <a:lnTo>
                  <a:pt x="2740445" y="680603"/>
                </a:lnTo>
                <a:lnTo>
                  <a:pt x="2739925" y="682294"/>
                </a:lnTo>
                <a:lnTo>
                  <a:pt x="2739275" y="683984"/>
                </a:lnTo>
                <a:lnTo>
                  <a:pt x="2738625" y="685544"/>
                </a:lnTo>
                <a:lnTo>
                  <a:pt x="2737844" y="687104"/>
                </a:lnTo>
                <a:lnTo>
                  <a:pt x="2737064" y="688535"/>
                </a:lnTo>
                <a:lnTo>
                  <a:pt x="2736154" y="689835"/>
                </a:lnTo>
                <a:lnTo>
                  <a:pt x="2735113" y="691135"/>
                </a:lnTo>
                <a:lnTo>
                  <a:pt x="2734073" y="692435"/>
                </a:lnTo>
                <a:lnTo>
                  <a:pt x="2733033" y="693606"/>
                </a:lnTo>
                <a:lnTo>
                  <a:pt x="2731862" y="694646"/>
                </a:lnTo>
                <a:lnTo>
                  <a:pt x="2730562" y="695686"/>
                </a:lnTo>
                <a:lnTo>
                  <a:pt x="2729262" y="696726"/>
                </a:lnTo>
                <a:lnTo>
                  <a:pt x="2727831" y="697636"/>
                </a:lnTo>
                <a:lnTo>
                  <a:pt x="2726401" y="698416"/>
                </a:lnTo>
                <a:lnTo>
                  <a:pt x="2724840" y="699196"/>
                </a:lnTo>
                <a:lnTo>
                  <a:pt x="2723280" y="699847"/>
                </a:lnTo>
                <a:lnTo>
                  <a:pt x="2721589" y="700367"/>
                </a:lnTo>
                <a:lnTo>
                  <a:pt x="2719768" y="701017"/>
                </a:lnTo>
                <a:lnTo>
                  <a:pt x="2717948" y="701407"/>
                </a:lnTo>
                <a:lnTo>
                  <a:pt x="2715997" y="701797"/>
                </a:lnTo>
                <a:lnTo>
                  <a:pt x="2714047" y="702187"/>
                </a:lnTo>
                <a:lnTo>
                  <a:pt x="2711966" y="702447"/>
                </a:lnTo>
                <a:lnTo>
                  <a:pt x="2709755" y="702577"/>
                </a:lnTo>
                <a:lnTo>
                  <a:pt x="2705334" y="702707"/>
                </a:lnTo>
                <a:lnTo>
                  <a:pt x="2702603" y="702707"/>
                </a:lnTo>
                <a:lnTo>
                  <a:pt x="2700002" y="702447"/>
                </a:lnTo>
                <a:lnTo>
                  <a:pt x="2697661" y="702187"/>
                </a:lnTo>
                <a:lnTo>
                  <a:pt x="2695321" y="701927"/>
                </a:lnTo>
                <a:lnTo>
                  <a:pt x="2693240" y="701407"/>
                </a:lnTo>
                <a:lnTo>
                  <a:pt x="2691159" y="700887"/>
                </a:lnTo>
                <a:lnTo>
                  <a:pt x="2689209" y="700237"/>
                </a:lnTo>
                <a:lnTo>
                  <a:pt x="2687518" y="699456"/>
                </a:lnTo>
                <a:lnTo>
                  <a:pt x="2685827" y="698546"/>
                </a:lnTo>
                <a:lnTo>
                  <a:pt x="2684267" y="697636"/>
                </a:lnTo>
                <a:lnTo>
                  <a:pt x="2682836" y="696466"/>
                </a:lnTo>
                <a:lnTo>
                  <a:pt x="2681536" y="695296"/>
                </a:lnTo>
                <a:lnTo>
                  <a:pt x="2680496" y="694126"/>
                </a:lnTo>
                <a:lnTo>
                  <a:pt x="2679455" y="692695"/>
                </a:lnTo>
                <a:lnTo>
                  <a:pt x="2678545" y="691265"/>
                </a:lnTo>
                <a:lnTo>
                  <a:pt x="2677765" y="689705"/>
                </a:lnTo>
                <a:lnTo>
                  <a:pt x="2676985" y="687885"/>
                </a:lnTo>
                <a:lnTo>
                  <a:pt x="2676464" y="685804"/>
                </a:lnTo>
                <a:lnTo>
                  <a:pt x="2675814" y="683334"/>
                </a:lnTo>
                <a:lnTo>
                  <a:pt x="2675294" y="680603"/>
                </a:lnTo>
                <a:lnTo>
                  <a:pt x="2674774" y="677483"/>
                </a:lnTo>
                <a:lnTo>
                  <a:pt x="2674254" y="674102"/>
                </a:lnTo>
                <a:lnTo>
                  <a:pt x="2673473" y="666431"/>
                </a:lnTo>
                <a:lnTo>
                  <a:pt x="2672823" y="657460"/>
                </a:lnTo>
                <a:lnTo>
                  <a:pt x="2672433" y="647188"/>
                </a:lnTo>
                <a:lnTo>
                  <a:pt x="2672173" y="635616"/>
                </a:lnTo>
                <a:lnTo>
                  <a:pt x="2672043" y="622614"/>
                </a:lnTo>
                <a:lnTo>
                  <a:pt x="2672043" y="589978"/>
                </a:lnTo>
                <a:lnTo>
                  <a:pt x="2488293" y="589978"/>
                </a:lnTo>
                <a:lnTo>
                  <a:pt x="2488293" y="616113"/>
                </a:lnTo>
                <a:lnTo>
                  <a:pt x="2488293" y="621574"/>
                </a:lnTo>
                <a:lnTo>
                  <a:pt x="2488423" y="627034"/>
                </a:lnTo>
                <a:lnTo>
                  <a:pt x="2488684" y="632495"/>
                </a:lnTo>
                <a:lnTo>
                  <a:pt x="2489074" y="637696"/>
                </a:lnTo>
                <a:lnTo>
                  <a:pt x="2489594" y="642767"/>
                </a:lnTo>
                <a:lnTo>
                  <a:pt x="2490244" y="647708"/>
                </a:lnTo>
                <a:lnTo>
                  <a:pt x="2490894" y="652649"/>
                </a:lnTo>
                <a:lnTo>
                  <a:pt x="2491675" y="657460"/>
                </a:lnTo>
                <a:lnTo>
                  <a:pt x="2492585" y="662140"/>
                </a:lnTo>
                <a:lnTo>
                  <a:pt x="2493625" y="666691"/>
                </a:lnTo>
                <a:lnTo>
                  <a:pt x="2494796" y="671242"/>
                </a:lnTo>
                <a:lnTo>
                  <a:pt x="2495966" y="675533"/>
                </a:lnTo>
                <a:lnTo>
                  <a:pt x="2497266" y="679823"/>
                </a:lnTo>
                <a:lnTo>
                  <a:pt x="2498827" y="683984"/>
                </a:lnTo>
                <a:lnTo>
                  <a:pt x="2500387" y="688015"/>
                </a:lnTo>
                <a:lnTo>
                  <a:pt x="2501948" y="692045"/>
                </a:lnTo>
                <a:lnTo>
                  <a:pt x="2503768" y="695816"/>
                </a:lnTo>
                <a:lnTo>
                  <a:pt x="2505719" y="699586"/>
                </a:lnTo>
                <a:lnTo>
                  <a:pt x="2507670" y="703227"/>
                </a:lnTo>
                <a:lnTo>
                  <a:pt x="2509750" y="706738"/>
                </a:lnTo>
                <a:lnTo>
                  <a:pt x="2511961" y="710248"/>
                </a:lnTo>
                <a:lnTo>
                  <a:pt x="2514302" y="713499"/>
                </a:lnTo>
                <a:lnTo>
                  <a:pt x="2516643" y="716749"/>
                </a:lnTo>
                <a:lnTo>
                  <a:pt x="2519243" y="719870"/>
                </a:lnTo>
                <a:lnTo>
                  <a:pt x="2521844" y="722860"/>
                </a:lnTo>
                <a:lnTo>
                  <a:pt x="2524575" y="725851"/>
                </a:lnTo>
                <a:lnTo>
                  <a:pt x="2527436" y="728581"/>
                </a:lnTo>
                <a:lnTo>
                  <a:pt x="2530427" y="731312"/>
                </a:lnTo>
                <a:lnTo>
                  <a:pt x="2533418" y="733912"/>
                </a:lnTo>
                <a:lnTo>
                  <a:pt x="2536669" y="736513"/>
                </a:lnTo>
                <a:lnTo>
                  <a:pt x="2539920" y="738853"/>
                </a:lnTo>
                <a:lnTo>
                  <a:pt x="2543301" y="741193"/>
                </a:lnTo>
                <a:lnTo>
                  <a:pt x="2550193" y="745484"/>
                </a:lnTo>
                <a:lnTo>
                  <a:pt x="2557346" y="749645"/>
                </a:lnTo>
                <a:lnTo>
                  <a:pt x="2564628" y="753545"/>
                </a:lnTo>
                <a:lnTo>
                  <a:pt x="2572041" y="757186"/>
                </a:lnTo>
                <a:lnTo>
                  <a:pt x="2579583" y="760567"/>
                </a:lnTo>
                <a:lnTo>
                  <a:pt x="2587255" y="763687"/>
                </a:lnTo>
                <a:lnTo>
                  <a:pt x="2595058" y="766678"/>
                </a:lnTo>
                <a:lnTo>
                  <a:pt x="2602991" y="769278"/>
                </a:lnTo>
                <a:lnTo>
                  <a:pt x="2611183" y="771748"/>
                </a:lnTo>
                <a:lnTo>
                  <a:pt x="2619376" y="773959"/>
                </a:lnTo>
                <a:lnTo>
                  <a:pt x="2627829" y="775909"/>
                </a:lnTo>
                <a:lnTo>
                  <a:pt x="2636411" y="777729"/>
                </a:lnTo>
                <a:lnTo>
                  <a:pt x="2645124" y="779160"/>
                </a:lnTo>
                <a:lnTo>
                  <a:pt x="2653967" y="780460"/>
                </a:lnTo>
                <a:lnTo>
                  <a:pt x="2662940" y="781500"/>
                </a:lnTo>
                <a:lnTo>
                  <a:pt x="2672043" y="782280"/>
                </a:lnTo>
                <a:lnTo>
                  <a:pt x="2672043" y="834029"/>
                </a:lnTo>
                <a:lnTo>
                  <a:pt x="2756700" y="834029"/>
                </a:lnTo>
                <a:lnTo>
                  <a:pt x="2756700" y="783840"/>
                </a:lnTo>
                <a:lnTo>
                  <a:pt x="2768274" y="782540"/>
                </a:lnTo>
                <a:lnTo>
                  <a:pt x="2779588" y="780980"/>
                </a:lnTo>
                <a:lnTo>
                  <a:pt x="2790511" y="779160"/>
                </a:lnTo>
                <a:lnTo>
                  <a:pt x="2801045" y="777209"/>
                </a:lnTo>
                <a:lnTo>
                  <a:pt x="2806116" y="776039"/>
                </a:lnTo>
                <a:lnTo>
                  <a:pt x="2811188" y="774869"/>
                </a:lnTo>
                <a:lnTo>
                  <a:pt x="2816130" y="773699"/>
                </a:lnTo>
                <a:lnTo>
                  <a:pt x="2820941" y="772399"/>
                </a:lnTo>
                <a:lnTo>
                  <a:pt x="2825753" y="770968"/>
                </a:lnTo>
                <a:lnTo>
                  <a:pt x="2830434" y="769538"/>
                </a:lnTo>
                <a:lnTo>
                  <a:pt x="2834986" y="768108"/>
                </a:lnTo>
                <a:lnTo>
                  <a:pt x="2839537" y="766548"/>
                </a:lnTo>
                <a:lnTo>
                  <a:pt x="2843829" y="764987"/>
                </a:lnTo>
                <a:lnTo>
                  <a:pt x="2848120" y="763297"/>
                </a:lnTo>
                <a:lnTo>
                  <a:pt x="2852411" y="761607"/>
                </a:lnTo>
                <a:lnTo>
                  <a:pt x="2856443" y="759786"/>
                </a:lnTo>
                <a:lnTo>
                  <a:pt x="2860474" y="757966"/>
                </a:lnTo>
                <a:lnTo>
                  <a:pt x="2864375" y="756016"/>
                </a:lnTo>
                <a:lnTo>
                  <a:pt x="2868277" y="754066"/>
                </a:lnTo>
                <a:lnTo>
                  <a:pt x="2872048" y="752115"/>
                </a:lnTo>
                <a:lnTo>
                  <a:pt x="2875689" y="750035"/>
                </a:lnTo>
                <a:lnTo>
                  <a:pt x="2879200" y="747824"/>
                </a:lnTo>
                <a:lnTo>
                  <a:pt x="2882711" y="745614"/>
                </a:lnTo>
                <a:lnTo>
                  <a:pt x="2886092" y="743404"/>
                </a:lnTo>
                <a:lnTo>
                  <a:pt x="2889343" y="741063"/>
                </a:lnTo>
                <a:lnTo>
                  <a:pt x="2892594" y="738723"/>
                </a:lnTo>
                <a:lnTo>
                  <a:pt x="2895585" y="736253"/>
                </a:lnTo>
                <a:lnTo>
                  <a:pt x="2898706" y="733782"/>
                </a:lnTo>
                <a:lnTo>
                  <a:pt x="2901567" y="731182"/>
                </a:lnTo>
                <a:lnTo>
                  <a:pt x="2904428" y="728581"/>
                </a:lnTo>
                <a:lnTo>
                  <a:pt x="2907159" y="725851"/>
                </a:lnTo>
                <a:lnTo>
                  <a:pt x="2909760" y="723120"/>
                </a:lnTo>
                <a:lnTo>
                  <a:pt x="2912361" y="720260"/>
                </a:lnTo>
                <a:lnTo>
                  <a:pt x="2914832" y="717399"/>
                </a:lnTo>
                <a:lnTo>
                  <a:pt x="2917172" y="714539"/>
                </a:lnTo>
                <a:lnTo>
                  <a:pt x="2919513" y="711548"/>
                </a:lnTo>
                <a:lnTo>
                  <a:pt x="2921594" y="708428"/>
                </a:lnTo>
                <a:lnTo>
                  <a:pt x="2923674" y="705307"/>
                </a:lnTo>
                <a:lnTo>
                  <a:pt x="2925755" y="702187"/>
                </a:lnTo>
                <a:lnTo>
                  <a:pt x="2927576" y="698936"/>
                </a:lnTo>
                <a:lnTo>
                  <a:pt x="2929396" y="695686"/>
                </a:lnTo>
                <a:lnTo>
                  <a:pt x="2931087" y="692305"/>
                </a:lnTo>
                <a:lnTo>
                  <a:pt x="2932777" y="688925"/>
                </a:lnTo>
                <a:lnTo>
                  <a:pt x="2934208" y="685414"/>
                </a:lnTo>
                <a:lnTo>
                  <a:pt x="2935638" y="681904"/>
                </a:lnTo>
                <a:lnTo>
                  <a:pt x="2937069" y="678263"/>
                </a:lnTo>
                <a:lnTo>
                  <a:pt x="2938239" y="674622"/>
                </a:lnTo>
                <a:lnTo>
                  <a:pt x="2939410" y="670982"/>
                </a:lnTo>
                <a:lnTo>
                  <a:pt x="2940450" y="667211"/>
                </a:lnTo>
                <a:lnTo>
                  <a:pt x="2941490" y="663441"/>
                </a:lnTo>
                <a:lnTo>
                  <a:pt x="2942401" y="659540"/>
                </a:lnTo>
                <a:lnTo>
                  <a:pt x="2943181" y="655509"/>
                </a:lnTo>
                <a:lnTo>
                  <a:pt x="2943831" y="651479"/>
                </a:lnTo>
                <a:lnTo>
                  <a:pt x="2944481" y="647448"/>
                </a:lnTo>
                <a:lnTo>
                  <a:pt x="2944871" y="643287"/>
                </a:lnTo>
                <a:lnTo>
                  <a:pt x="2945392" y="639126"/>
                </a:lnTo>
                <a:lnTo>
                  <a:pt x="2945652" y="634966"/>
                </a:lnTo>
                <a:lnTo>
                  <a:pt x="2945912" y="630415"/>
                </a:lnTo>
                <a:lnTo>
                  <a:pt x="2946042" y="626124"/>
                </a:lnTo>
                <a:lnTo>
                  <a:pt x="2946042" y="621704"/>
                </a:lnTo>
                <a:lnTo>
                  <a:pt x="2946042" y="616113"/>
                </a:lnTo>
                <a:lnTo>
                  <a:pt x="2945782" y="610782"/>
                </a:lnTo>
                <a:lnTo>
                  <a:pt x="2945522" y="605451"/>
                </a:lnTo>
                <a:lnTo>
                  <a:pt x="2945001" y="600380"/>
                </a:lnTo>
                <a:lnTo>
                  <a:pt x="2944351" y="595309"/>
                </a:lnTo>
                <a:lnTo>
                  <a:pt x="2943571" y="590368"/>
                </a:lnTo>
                <a:lnTo>
                  <a:pt x="2942791" y="585558"/>
                </a:lnTo>
                <a:lnTo>
                  <a:pt x="2941750" y="580747"/>
                </a:lnTo>
                <a:lnTo>
                  <a:pt x="2940580" y="576196"/>
                </a:lnTo>
                <a:lnTo>
                  <a:pt x="2939280" y="571775"/>
                </a:lnTo>
                <a:lnTo>
                  <a:pt x="2937849" y="567355"/>
                </a:lnTo>
                <a:lnTo>
                  <a:pt x="2936289" y="563064"/>
                </a:lnTo>
                <a:lnTo>
                  <a:pt x="2934598" y="559033"/>
                </a:lnTo>
                <a:lnTo>
                  <a:pt x="2932647" y="555003"/>
                </a:lnTo>
                <a:lnTo>
                  <a:pt x="2930697" y="551102"/>
                </a:lnTo>
                <a:lnTo>
                  <a:pt x="2928616" y="547201"/>
                </a:lnTo>
                <a:lnTo>
                  <a:pt x="2926405" y="543561"/>
                </a:lnTo>
                <a:lnTo>
                  <a:pt x="2924065" y="540050"/>
                </a:lnTo>
                <a:lnTo>
                  <a:pt x="2921724" y="536540"/>
                </a:lnTo>
                <a:lnTo>
                  <a:pt x="2919383" y="533159"/>
                </a:lnTo>
                <a:lnTo>
                  <a:pt x="2916912" y="529908"/>
                </a:lnTo>
                <a:lnTo>
                  <a:pt x="2914311" y="526788"/>
                </a:lnTo>
                <a:lnTo>
                  <a:pt x="2911711" y="523667"/>
                </a:lnTo>
                <a:lnTo>
                  <a:pt x="2908980" y="520807"/>
                </a:lnTo>
                <a:lnTo>
                  <a:pt x="2906249" y="517946"/>
                </a:lnTo>
                <a:lnTo>
                  <a:pt x="2903388" y="515216"/>
                </a:lnTo>
                <a:lnTo>
                  <a:pt x="2900657" y="512616"/>
                </a:lnTo>
                <a:lnTo>
                  <a:pt x="2897666" y="510015"/>
                </a:lnTo>
                <a:lnTo>
                  <a:pt x="2894675" y="507675"/>
                </a:lnTo>
                <a:lnTo>
                  <a:pt x="2891684" y="505334"/>
                </a:lnTo>
                <a:lnTo>
                  <a:pt x="2888563" y="503124"/>
                </a:lnTo>
                <a:lnTo>
                  <a:pt x="2885442" y="501044"/>
                </a:lnTo>
                <a:lnTo>
                  <a:pt x="2882061" y="498963"/>
                </a:lnTo>
                <a:lnTo>
                  <a:pt x="2878420" y="496753"/>
                </a:lnTo>
                <a:lnTo>
                  <a:pt x="2869967" y="491942"/>
                </a:lnTo>
                <a:lnTo>
                  <a:pt x="2860084" y="486741"/>
                </a:lnTo>
                <a:lnTo>
                  <a:pt x="2848770" y="481150"/>
                </a:lnTo>
                <a:lnTo>
                  <a:pt x="2836156" y="475039"/>
                </a:lnTo>
                <a:lnTo>
                  <a:pt x="2822112" y="468408"/>
                </a:lnTo>
                <a:lnTo>
                  <a:pt x="2806767" y="461517"/>
                </a:lnTo>
                <a:lnTo>
                  <a:pt x="2789861" y="453976"/>
                </a:lnTo>
                <a:lnTo>
                  <a:pt x="2770355" y="445264"/>
                </a:lnTo>
                <a:lnTo>
                  <a:pt x="2752799" y="437333"/>
                </a:lnTo>
                <a:lnTo>
                  <a:pt x="2737324" y="430182"/>
                </a:lnTo>
                <a:lnTo>
                  <a:pt x="2723930" y="423681"/>
                </a:lnTo>
                <a:lnTo>
                  <a:pt x="2712486" y="417960"/>
                </a:lnTo>
                <a:lnTo>
                  <a:pt x="2703253" y="412889"/>
                </a:lnTo>
                <a:lnTo>
                  <a:pt x="2699352" y="410679"/>
                </a:lnTo>
                <a:lnTo>
                  <a:pt x="2695971" y="408728"/>
                </a:lnTo>
                <a:lnTo>
                  <a:pt x="2693110" y="406778"/>
                </a:lnTo>
                <a:lnTo>
                  <a:pt x="2690769" y="405218"/>
                </a:lnTo>
                <a:lnTo>
                  <a:pt x="2688558" y="403527"/>
                </a:lnTo>
                <a:lnTo>
                  <a:pt x="2686608" y="401707"/>
                </a:lnTo>
                <a:lnTo>
                  <a:pt x="2684787" y="399757"/>
                </a:lnTo>
                <a:lnTo>
                  <a:pt x="2683097" y="397677"/>
                </a:lnTo>
                <a:lnTo>
                  <a:pt x="2681536" y="395466"/>
                </a:lnTo>
                <a:lnTo>
                  <a:pt x="2680236" y="393126"/>
                </a:lnTo>
                <a:lnTo>
                  <a:pt x="2678935" y="390525"/>
                </a:lnTo>
                <a:lnTo>
                  <a:pt x="2677765" y="387925"/>
                </a:lnTo>
                <a:lnTo>
                  <a:pt x="2676724" y="385064"/>
                </a:lnTo>
                <a:lnTo>
                  <a:pt x="2675814" y="382074"/>
                </a:lnTo>
                <a:lnTo>
                  <a:pt x="2675164" y="379083"/>
                </a:lnTo>
                <a:lnTo>
                  <a:pt x="2674514" y="375703"/>
                </a:lnTo>
                <a:lnTo>
                  <a:pt x="2673994" y="372322"/>
                </a:lnTo>
                <a:lnTo>
                  <a:pt x="2673734" y="368812"/>
                </a:lnTo>
                <a:lnTo>
                  <a:pt x="2673473" y="365041"/>
                </a:lnTo>
                <a:lnTo>
                  <a:pt x="2673473" y="361270"/>
                </a:lnTo>
                <a:lnTo>
                  <a:pt x="2673603" y="356720"/>
                </a:lnTo>
                <a:lnTo>
                  <a:pt x="2673994" y="352429"/>
                </a:lnTo>
                <a:lnTo>
                  <a:pt x="2674644" y="348528"/>
                </a:lnTo>
                <a:lnTo>
                  <a:pt x="2675034" y="346578"/>
                </a:lnTo>
                <a:lnTo>
                  <a:pt x="2675554" y="344758"/>
                </a:lnTo>
                <a:lnTo>
                  <a:pt x="2676074" y="343067"/>
                </a:lnTo>
                <a:lnTo>
                  <a:pt x="2676724" y="341377"/>
                </a:lnTo>
                <a:lnTo>
                  <a:pt x="2677375" y="339817"/>
                </a:lnTo>
                <a:lnTo>
                  <a:pt x="2678155" y="338387"/>
                </a:lnTo>
                <a:lnTo>
                  <a:pt x="2678935" y="336956"/>
                </a:lnTo>
                <a:lnTo>
                  <a:pt x="2679845" y="335526"/>
                </a:lnTo>
                <a:lnTo>
                  <a:pt x="2680756" y="334226"/>
                </a:lnTo>
                <a:lnTo>
                  <a:pt x="2681796" y="333056"/>
                </a:lnTo>
                <a:lnTo>
                  <a:pt x="2682967" y="331886"/>
                </a:lnTo>
                <a:lnTo>
                  <a:pt x="2684137" y="330845"/>
                </a:lnTo>
                <a:lnTo>
                  <a:pt x="2685307" y="329805"/>
                </a:lnTo>
                <a:lnTo>
                  <a:pt x="2686608" y="328895"/>
                </a:lnTo>
                <a:lnTo>
                  <a:pt x="2687908" y="328115"/>
                </a:lnTo>
                <a:lnTo>
                  <a:pt x="2689339" y="327335"/>
                </a:lnTo>
                <a:lnTo>
                  <a:pt x="2690769" y="326555"/>
                </a:lnTo>
                <a:lnTo>
                  <a:pt x="2692330" y="326035"/>
                </a:lnTo>
                <a:lnTo>
                  <a:pt x="2694020" y="325385"/>
                </a:lnTo>
                <a:lnTo>
                  <a:pt x="2695711" y="324994"/>
                </a:lnTo>
                <a:lnTo>
                  <a:pt x="2697401" y="324604"/>
                </a:lnTo>
                <a:lnTo>
                  <a:pt x="2699222" y="324214"/>
                </a:lnTo>
                <a:lnTo>
                  <a:pt x="2701042" y="323954"/>
                </a:lnTo>
                <a:lnTo>
                  <a:pt x="2702993" y="323824"/>
                </a:lnTo>
                <a:lnTo>
                  <a:pt x="2707154" y="323694"/>
                </a:lnTo>
                <a:lnTo>
                  <a:pt x="2709625" y="323694"/>
                </a:lnTo>
                <a:lnTo>
                  <a:pt x="2712096" y="323824"/>
                </a:lnTo>
                <a:lnTo>
                  <a:pt x="2714437" y="323954"/>
                </a:lnTo>
                <a:lnTo>
                  <a:pt x="2716647" y="324344"/>
                </a:lnTo>
                <a:lnTo>
                  <a:pt x="2718728" y="324734"/>
                </a:lnTo>
                <a:lnTo>
                  <a:pt x="2720679" y="325124"/>
                </a:lnTo>
                <a:lnTo>
                  <a:pt x="2722629" y="325775"/>
                </a:lnTo>
                <a:lnTo>
                  <a:pt x="2724320" y="326295"/>
                </a:lnTo>
                <a:lnTo>
                  <a:pt x="2726010" y="327075"/>
                </a:lnTo>
                <a:lnTo>
                  <a:pt x="2727571" y="327855"/>
                </a:lnTo>
                <a:lnTo>
                  <a:pt x="2729001" y="328765"/>
                </a:lnTo>
                <a:lnTo>
                  <a:pt x="2730302" y="329805"/>
                </a:lnTo>
                <a:lnTo>
                  <a:pt x="2731472" y="330845"/>
                </a:lnTo>
                <a:lnTo>
                  <a:pt x="2732513" y="332016"/>
                </a:lnTo>
                <a:lnTo>
                  <a:pt x="2733553" y="333186"/>
                </a:lnTo>
                <a:lnTo>
                  <a:pt x="2734333" y="334486"/>
                </a:lnTo>
                <a:lnTo>
                  <a:pt x="2735113" y="335916"/>
                </a:lnTo>
                <a:lnTo>
                  <a:pt x="2735894" y="337607"/>
                </a:lnTo>
                <a:lnTo>
                  <a:pt x="2736544" y="339427"/>
                </a:lnTo>
                <a:lnTo>
                  <a:pt x="2737194" y="341507"/>
                </a:lnTo>
                <a:lnTo>
                  <a:pt x="2737714" y="343718"/>
                </a:lnTo>
                <a:lnTo>
                  <a:pt x="2738234" y="346188"/>
                </a:lnTo>
                <a:lnTo>
                  <a:pt x="2738755" y="348788"/>
                </a:lnTo>
                <a:lnTo>
                  <a:pt x="2739145" y="351519"/>
                </a:lnTo>
                <a:lnTo>
                  <a:pt x="2739925" y="357630"/>
                </a:lnTo>
                <a:lnTo>
                  <a:pt x="2740315" y="364651"/>
                </a:lnTo>
                <a:lnTo>
                  <a:pt x="2740705" y="372322"/>
                </a:lnTo>
                <a:lnTo>
                  <a:pt x="2740705" y="380774"/>
                </a:lnTo>
                <a:lnTo>
                  <a:pt x="2740705" y="402877"/>
                </a:lnTo>
                <a:lnTo>
                  <a:pt x="2924715" y="402877"/>
                </a:lnTo>
                <a:lnTo>
                  <a:pt x="2925495" y="394946"/>
                </a:lnTo>
                <a:lnTo>
                  <a:pt x="2926015" y="388185"/>
                </a:lnTo>
                <a:lnTo>
                  <a:pt x="2926405" y="382464"/>
                </a:lnTo>
                <a:lnTo>
                  <a:pt x="2926535" y="377783"/>
                </a:lnTo>
                <a:lnTo>
                  <a:pt x="2926535" y="374143"/>
                </a:lnTo>
                <a:lnTo>
                  <a:pt x="2926405" y="370502"/>
                </a:lnTo>
                <a:lnTo>
                  <a:pt x="2926145" y="366861"/>
                </a:lnTo>
                <a:lnTo>
                  <a:pt x="2925885" y="363351"/>
                </a:lnTo>
                <a:lnTo>
                  <a:pt x="2925495" y="359970"/>
                </a:lnTo>
                <a:lnTo>
                  <a:pt x="2924975" y="356460"/>
                </a:lnTo>
                <a:lnTo>
                  <a:pt x="2924455" y="353079"/>
                </a:lnTo>
                <a:lnTo>
                  <a:pt x="2923935" y="349829"/>
                </a:lnTo>
                <a:lnTo>
                  <a:pt x="2923154" y="346578"/>
                </a:lnTo>
                <a:lnTo>
                  <a:pt x="2922374" y="343328"/>
                </a:lnTo>
                <a:lnTo>
                  <a:pt x="2921464" y="340207"/>
                </a:lnTo>
                <a:lnTo>
                  <a:pt x="2920553" y="337086"/>
                </a:lnTo>
                <a:lnTo>
                  <a:pt x="2919513" y="333966"/>
                </a:lnTo>
                <a:lnTo>
                  <a:pt x="2918473" y="330975"/>
                </a:lnTo>
                <a:lnTo>
                  <a:pt x="2917172" y="327985"/>
                </a:lnTo>
                <a:lnTo>
                  <a:pt x="2916002" y="325124"/>
                </a:lnTo>
                <a:lnTo>
                  <a:pt x="2914572" y="322264"/>
                </a:lnTo>
                <a:lnTo>
                  <a:pt x="2913141" y="319404"/>
                </a:lnTo>
                <a:lnTo>
                  <a:pt x="2911581" y="316673"/>
                </a:lnTo>
                <a:lnTo>
                  <a:pt x="2909890" y="313943"/>
                </a:lnTo>
                <a:lnTo>
                  <a:pt x="2908199" y="311212"/>
                </a:lnTo>
                <a:lnTo>
                  <a:pt x="2906379" y="308612"/>
                </a:lnTo>
                <a:lnTo>
                  <a:pt x="2904558" y="306011"/>
                </a:lnTo>
                <a:lnTo>
                  <a:pt x="2902608" y="303541"/>
                </a:lnTo>
                <a:lnTo>
                  <a:pt x="2900527" y="301071"/>
                </a:lnTo>
                <a:lnTo>
                  <a:pt x="2898446" y="298600"/>
                </a:lnTo>
                <a:lnTo>
                  <a:pt x="2896236" y="296260"/>
                </a:lnTo>
                <a:lnTo>
                  <a:pt x="2894025" y="293919"/>
                </a:lnTo>
                <a:lnTo>
                  <a:pt x="2891684" y="291709"/>
                </a:lnTo>
                <a:lnTo>
                  <a:pt x="2889213" y="289499"/>
                </a:lnTo>
                <a:lnTo>
                  <a:pt x="2886743" y="287288"/>
                </a:lnTo>
                <a:lnTo>
                  <a:pt x="2884142" y="285208"/>
                </a:lnTo>
                <a:lnTo>
                  <a:pt x="2881411" y="283128"/>
                </a:lnTo>
                <a:lnTo>
                  <a:pt x="2878680" y="281047"/>
                </a:lnTo>
                <a:lnTo>
                  <a:pt x="2875819" y="279097"/>
                </a:lnTo>
                <a:lnTo>
                  <a:pt x="2872828" y="277147"/>
                </a:lnTo>
                <a:lnTo>
                  <a:pt x="2869837" y="275326"/>
                </a:lnTo>
                <a:lnTo>
                  <a:pt x="2866716" y="273506"/>
                </a:lnTo>
                <a:lnTo>
                  <a:pt x="2863465" y="271686"/>
                </a:lnTo>
                <a:lnTo>
                  <a:pt x="2860214" y="269995"/>
                </a:lnTo>
                <a:lnTo>
                  <a:pt x="2856963" y="268305"/>
                </a:lnTo>
                <a:lnTo>
                  <a:pt x="2853452" y="266745"/>
                </a:lnTo>
                <a:lnTo>
                  <a:pt x="2849941" y="265185"/>
                </a:lnTo>
                <a:lnTo>
                  <a:pt x="2846299" y="263624"/>
                </a:lnTo>
                <a:lnTo>
                  <a:pt x="2838887" y="260764"/>
                </a:lnTo>
                <a:lnTo>
                  <a:pt x="2831084" y="258033"/>
                </a:lnTo>
                <a:lnTo>
                  <a:pt x="2822892" y="255563"/>
                </a:lnTo>
                <a:lnTo>
                  <a:pt x="2814439" y="253353"/>
                </a:lnTo>
                <a:lnTo>
                  <a:pt x="2805726" y="251142"/>
                </a:lnTo>
                <a:lnTo>
                  <a:pt x="2796493" y="249322"/>
                </a:lnTo>
                <a:lnTo>
                  <a:pt x="2787130" y="247632"/>
                </a:lnTo>
                <a:lnTo>
                  <a:pt x="2777247" y="246071"/>
                </a:lnTo>
                <a:lnTo>
                  <a:pt x="2767104" y="244901"/>
                </a:lnTo>
                <a:lnTo>
                  <a:pt x="2756700" y="243731"/>
                </a:lnTo>
                <a:lnTo>
                  <a:pt x="2756700" y="201084"/>
                </a:lnTo>
                <a:lnTo>
                  <a:pt x="2672043" y="201084"/>
                </a:lnTo>
                <a:close/>
                <a:moveTo>
                  <a:pt x="2715737" y="110069"/>
                </a:moveTo>
                <a:lnTo>
                  <a:pt x="2726271" y="110199"/>
                </a:lnTo>
                <a:lnTo>
                  <a:pt x="2736674" y="110589"/>
                </a:lnTo>
                <a:lnTo>
                  <a:pt x="2747077" y="111239"/>
                </a:lnTo>
                <a:lnTo>
                  <a:pt x="2757351" y="112149"/>
                </a:lnTo>
                <a:lnTo>
                  <a:pt x="2767494" y="113319"/>
                </a:lnTo>
                <a:lnTo>
                  <a:pt x="2777767" y="114750"/>
                </a:lnTo>
                <a:lnTo>
                  <a:pt x="2787780" y="116440"/>
                </a:lnTo>
                <a:lnTo>
                  <a:pt x="2797794" y="118260"/>
                </a:lnTo>
                <a:lnTo>
                  <a:pt x="2807677" y="120471"/>
                </a:lnTo>
                <a:lnTo>
                  <a:pt x="2817430" y="122811"/>
                </a:lnTo>
                <a:lnTo>
                  <a:pt x="2827183" y="125541"/>
                </a:lnTo>
                <a:lnTo>
                  <a:pt x="2836806" y="128402"/>
                </a:lnTo>
                <a:lnTo>
                  <a:pt x="2846299" y="131392"/>
                </a:lnTo>
                <a:lnTo>
                  <a:pt x="2855662" y="134773"/>
                </a:lnTo>
                <a:lnTo>
                  <a:pt x="2865025" y="138284"/>
                </a:lnTo>
                <a:lnTo>
                  <a:pt x="2874128" y="142054"/>
                </a:lnTo>
                <a:lnTo>
                  <a:pt x="2883231" y="146085"/>
                </a:lnTo>
                <a:lnTo>
                  <a:pt x="2892204" y="150246"/>
                </a:lnTo>
                <a:lnTo>
                  <a:pt x="2901047" y="154666"/>
                </a:lnTo>
                <a:lnTo>
                  <a:pt x="2909760" y="159217"/>
                </a:lnTo>
                <a:lnTo>
                  <a:pt x="2918473" y="164028"/>
                </a:lnTo>
                <a:lnTo>
                  <a:pt x="2927056" y="169099"/>
                </a:lnTo>
                <a:lnTo>
                  <a:pt x="2935378" y="174300"/>
                </a:lnTo>
                <a:lnTo>
                  <a:pt x="2943571" y="179630"/>
                </a:lnTo>
                <a:lnTo>
                  <a:pt x="2951634" y="185221"/>
                </a:lnTo>
                <a:lnTo>
                  <a:pt x="2959566" y="191072"/>
                </a:lnTo>
                <a:lnTo>
                  <a:pt x="2967239" y="197053"/>
                </a:lnTo>
                <a:lnTo>
                  <a:pt x="2974911" y="203164"/>
                </a:lnTo>
                <a:lnTo>
                  <a:pt x="2982323" y="209535"/>
                </a:lnTo>
                <a:lnTo>
                  <a:pt x="2989736" y="216166"/>
                </a:lnTo>
                <a:lnTo>
                  <a:pt x="2996888" y="222798"/>
                </a:lnTo>
                <a:lnTo>
                  <a:pt x="3003910" y="229559"/>
                </a:lnTo>
                <a:lnTo>
                  <a:pt x="3010673" y="236580"/>
                </a:lnTo>
                <a:lnTo>
                  <a:pt x="3017305" y="243731"/>
                </a:lnTo>
                <a:lnTo>
                  <a:pt x="3023807" y="251012"/>
                </a:lnTo>
                <a:lnTo>
                  <a:pt x="3030179" y="258553"/>
                </a:lnTo>
                <a:lnTo>
                  <a:pt x="3036291" y="266225"/>
                </a:lnTo>
                <a:lnTo>
                  <a:pt x="3042273" y="273896"/>
                </a:lnTo>
                <a:lnTo>
                  <a:pt x="3048125" y="281827"/>
                </a:lnTo>
                <a:lnTo>
                  <a:pt x="3053717" y="289889"/>
                </a:lnTo>
                <a:lnTo>
                  <a:pt x="3059048" y="298080"/>
                </a:lnTo>
                <a:lnTo>
                  <a:pt x="3064250" y="306401"/>
                </a:lnTo>
                <a:lnTo>
                  <a:pt x="3069322" y="314983"/>
                </a:lnTo>
                <a:lnTo>
                  <a:pt x="3074133" y="323564"/>
                </a:lnTo>
                <a:lnTo>
                  <a:pt x="3078685" y="332276"/>
                </a:lnTo>
                <a:lnTo>
                  <a:pt x="3083106" y="341117"/>
                </a:lnTo>
                <a:lnTo>
                  <a:pt x="3087267" y="350089"/>
                </a:lnTo>
                <a:lnTo>
                  <a:pt x="3091299" y="359060"/>
                </a:lnTo>
                <a:lnTo>
                  <a:pt x="3095070" y="368292"/>
                </a:lnTo>
                <a:lnTo>
                  <a:pt x="3098581" y="377653"/>
                </a:lnTo>
                <a:lnTo>
                  <a:pt x="3101962" y="387015"/>
                </a:lnTo>
                <a:lnTo>
                  <a:pt x="3104953" y="396506"/>
                </a:lnTo>
                <a:lnTo>
                  <a:pt x="3107814" y="406128"/>
                </a:lnTo>
                <a:lnTo>
                  <a:pt x="3110545" y="415880"/>
                </a:lnTo>
                <a:lnTo>
                  <a:pt x="3112886" y="425631"/>
                </a:lnTo>
                <a:lnTo>
                  <a:pt x="3115097" y="435513"/>
                </a:lnTo>
                <a:lnTo>
                  <a:pt x="3116917" y="445524"/>
                </a:lnTo>
                <a:lnTo>
                  <a:pt x="3118608" y="455536"/>
                </a:lnTo>
                <a:lnTo>
                  <a:pt x="3120038" y="465678"/>
                </a:lnTo>
                <a:lnTo>
                  <a:pt x="3121208" y="475949"/>
                </a:lnTo>
                <a:lnTo>
                  <a:pt x="3122119" y="486221"/>
                </a:lnTo>
                <a:lnTo>
                  <a:pt x="3122769" y="496623"/>
                </a:lnTo>
                <a:lnTo>
                  <a:pt x="3123159" y="507025"/>
                </a:lnTo>
                <a:lnTo>
                  <a:pt x="3123289" y="517556"/>
                </a:lnTo>
                <a:lnTo>
                  <a:pt x="3123159" y="528088"/>
                </a:lnTo>
                <a:lnTo>
                  <a:pt x="3122769" y="538490"/>
                </a:lnTo>
                <a:lnTo>
                  <a:pt x="3122119" y="548892"/>
                </a:lnTo>
                <a:lnTo>
                  <a:pt x="3121208" y="559163"/>
                </a:lnTo>
                <a:lnTo>
                  <a:pt x="3120038" y="569435"/>
                </a:lnTo>
                <a:lnTo>
                  <a:pt x="3118608" y="579577"/>
                </a:lnTo>
                <a:lnTo>
                  <a:pt x="3116917" y="589588"/>
                </a:lnTo>
                <a:lnTo>
                  <a:pt x="3115097" y="599600"/>
                </a:lnTo>
                <a:lnTo>
                  <a:pt x="3112886" y="609482"/>
                </a:lnTo>
                <a:lnTo>
                  <a:pt x="3110545" y="619233"/>
                </a:lnTo>
                <a:lnTo>
                  <a:pt x="3107814" y="628985"/>
                </a:lnTo>
                <a:lnTo>
                  <a:pt x="3104953" y="638736"/>
                </a:lnTo>
                <a:lnTo>
                  <a:pt x="3101962" y="648228"/>
                </a:lnTo>
                <a:lnTo>
                  <a:pt x="3098581" y="657590"/>
                </a:lnTo>
                <a:lnTo>
                  <a:pt x="3095070" y="666951"/>
                </a:lnTo>
                <a:lnTo>
                  <a:pt x="3091299" y="676053"/>
                </a:lnTo>
                <a:lnTo>
                  <a:pt x="3087267" y="685154"/>
                </a:lnTo>
                <a:lnTo>
                  <a:pt x="3083106" y="694126"/>
                </a:lnTo>
                <a:lnTo>
                  <a:pt x="3078685" y="702967"/>
                </a:lnTo>
                <a:lnTo>
                  <a:pt x="3074133" y="711678"/>
                </a:lnTo>
                <a:lnTo>
                  <a:pt x="3069322" y="720260"/>
                </a:lnTo>
                <a:lnTo>
                  <a:pt x="3064250" y="728711"/>
                </a:lnTo>
                <a:lnTo>
                  <a:pt x="3059048" y="737163"/>
                </a:lnTo>
                <a:lnTo>
                  <a:pt x="3053717" y="745354"/>
                </a:lnTo>
                <a:lnTo>
                  <a:pt x="3048125" y="753415"/>
                </a:lnTo>
                <a:lnTo>
                  <a:pt x="3042273" y="761347"/>
                </a:lnTo>
                <a:lnTo>
                  <a:pt x="3036291" y="769018"/>
                </a:lnTo>
                <a:lnTo>
                  <a:pt x="3030179" y="776689"/>
                </a:lnTo>
                <a:lnTo>
                  <a:pt x="3023807" y="784100"/>
                </a:lnTo>
                <a:lnTo>
                  <a:pt x="3017305" y="791512"/>
                </a:lnTo>
                <a:lnTo>
                  <a:pt x="3010673" y="798663"/>
                </a:lnTo>
                <a:lnTo>
                  <a:pt x="3003910" y="805684"/>
                </a:lnTo>
                <a:lnTo>
                  <a:pt x="2996888" y="812445"/>
                </a:lnTo>
                <a:lnTo>
                  <a:pt x="2989736" y="819076"/>
                </a:lnTo>
                <a:lnTo>
                  <a:pt x="2982323" y="825577"/>
                </a:lnTo>
                <a:lnTo>
                  <a:pt x="2974911" y="831948"/>
                </a:lnTo>
                <a:lnTo>
                  <a:pt x="2967239" y="838059"/>
                </a:lnTo>
                <a:lnTo>
                  <a:pt x="2959566" y="844040"/>
                </a:lnTo>
                <a:lnTo>
                  <a:pt x="2951634" y="849761"/>
                </a:lnTo>
                <a:lnTo>
                  <a:pt x="2943571" y="855352"/>
                </a:lnTo>
                <a:lnTo>
                  <a:pt x="2935378" y="860813"/>
                </a:lnTo>
                <a:lnTo>
                  <a:pt x="2927056" y="866014"/>
                </a:lnTo>
                <a:lnTo>
                  <a:pt x="2918473" y="871085"/>
                </a:lnTo>
                <a:lnTo>
                  <a:pt x="2909760" y="875896"/>
                </a:lnTo>
                <a:lnTo>
                  <a:pt x="2901047" y="880446"/>
                </a:lnTo>
                <a:lnTo>
                  <a:pt x="2892204" y="884867"/>
                </a:lnTo>
                <a:lnTo>
                  <a:pt x="2883231" y="889028"/>
                </a:lnTo>
                <a:lnTo>
                  <a:pt x="2874128" y="893058"/>
                </a:lnTo>
                <a:lnTo>
                  <a:pt x="2865025" y="896829"/>
                </a:lnTo>
                <a:lnTo>
                  <a:pt x="2855662" y="900340"/>
                </a:lnTo>
                <a:lnTo>
                  <a:pt x="2846299" y="903590"/>
                </a:lnTo>
                <a:lnTo>
                  <a:pt x="2836806" y="906711"/>
                </a:lnTo>
                <a:lnTo>
                  <a:pt x="2827183" y="909571"/>
                </a:lnTo>
                <a:lnTo>
                  <a:pt x="2817430" y="912302"/>
                </a:lnTo>
                <a:lnTo>
                  <a:pt x="2807677" y="914642"/>
                </a:lnTo>
                <a:lnTo>
                  <a:pt x="2797794" y="916852"/>
                </a:lnTo>
                <a:lnTo>
                  <a:pt x="2787780" y="918673"/>
                </a:lnTo>
                <a:lnTo>
                  <a:pt x="2777767" y="920363"/>
                </a:lnTo>
                <a:lnTo>
                  <a:pt x="2767494" y="921793"/>
                </a:lnTo>
                <a:lnTo>
                  <a:pt x="2757351" y="922963"/>
                </a:lnTo>
                <a:lnTo>
                  <a:pt x="2747077" y="923874"/>
                </a:lnTo>
                <a:lnTo>
                  <a:pt x="2736674" y="924524"/>
                </a:lnTo>
                <a:lnTo>
                  <a:pt x="2726271" y="924914"/>
                </a:lnTo>
                <a:lnTo>
                  <a:pt x="2715737" y="925044"/>
                </a:lnTo>
                <a:lnTo>
                  <a:pt x="2705204" y="924914"/>
                </a:lnTo>
                <a:lnTo>
                  <a:pt x="2694800" y="924524"/>
                </a:lnTo>
                <a:lnTo>
                  <a:pt x="2684397" y="923874"/>
                </a:lnTo>
                <a:lnTo>
                  <a:pt x="2674124" y="922963"/>
                </a:lnTo>
                <a:lnTo>
                  <a:pt x="2663850" y="921793"/>
                </a:lnTo>
                <a:lnTo>
                  <a:pt x="2653707" y="920363"/>
                </a:lnTo>
                <a:lnTo>
                  <a:pt x="2643694" y="918673"/>
                </a:lnTo>
                <a:lnTo>
                  <a:pt x="2633681" y="916852"/>
                </a:lnTo>
                <a:lnTo>
                  <a:pt x="2623797" y="914642"/>
                </a:lnTo>
                <a:lnTo>
                  <a:pt x="2614044" y="912302"/>
                </a:lnTo>
                <a:lnTo>
                  <a:pt x="2604291" y="909571"/>
                </a:lnTo>
                <a:lnTo>
                  <a:pt x="2594668" y="906711"/>
                </a:lnTo>
                <a:lnTo>
                  <a:pt x="2585175" y="903590"/>
                </a:lnTo>
                <a:lnTo>
                  <a:pt x="2575812" y="900340"/>
                </a:lnTo>
                <a:lnTo>
                  <a:pt x="2566449" y="896829"/>
                </a:lnTo>
                <a:lnTo>
                  <a:pt x="2557346" y="893058"/>
                </a:lnTo>
                <a:lnTo>
                  <a:pt x="2548243" y="889028"/>
                </a:lnTo>
                <a:lnTo>
                  <a:pt x="2539270" y="884867"/>
                </a:lnTo>
                <a:lnTo>
                  <a:pt x="2530427" y="880446"/>
                </a:lnTo>
                <a:lnTo>
                  <a:pt x="2521714" y="875896"/>
                </a:lnTo>
                <a:lnTo>
                  <a:pt x="2513131" y="871085"/>
                </a:lnTo>
                <a:lnTo>
                  <a:pt x="2504549" y="866014"/>
                </a:lnTo>
                <a:lnTo>
                  <a:pt x="2496226" y="860813"/>
                </a:lnTo>
                <a:lnTo>
                  <a:pt x="2488033" y="855352"/>
                </a:lnTo>
                <a:lnTo>
                  <a:pt x="2479971" y="849761"/>
                </a:lnTo>
                <a:lnTo>
                  <a:pt x="2472038" y="844040"/>
                </a:lnTo>
                <a:lnTo>
                  <a:pt x="2464366" y="838059"/>
                </a:lnTo>
                <a:lnTo>
                  <a:pt x="2456693" y="831948"/>
                </a:lnTo>
                <a:lnTo>
                  <a:pt x="2449281" y="825577"/>
                </a:lnTo>
                <a:lnTo>
                  <a:pt x="2441868" y="819076"/>
                </a:lnTo>
                <a:lnTo>
                  <a:pt x="2434716" y="812445"/>
                </a:lnTo>
                <a:lnTo>
                  <a:pt x="2427694" y="805684"/>
                </a:lnTo>
                <a:lnTo>
                  <a:pt x="2420932" y="798663"/>
                </a:lnTo>
                <a:lnTo>
                  <a:pt x="2414299" y="791512"/>
                </a:lnTo>
                <a:lnTo>
                  <a:pt x="2407797" y="784100"/>
                </a:lnTo>
                <a:lnTo>
                  <a:pt x="2401425" y="776689"/>
                </a:lnTo>
                <a:lnTo>
                  <a:pt x="2395313" y="769018"/>
                </a:lnTo>
                <a:lnTo>
                  <a:pt x="2389331" y="761347"/>
                </a:lnTo>
                <a:lnTo>
                  <a:pt x="2383479" y="753415"/>
                </a:lnTo>
                <a:lnTo>
                  <a:pt x="2377888" y="745354"/>
                </a:lnTo>
                <a:lnTo>
                  <a:pt x="2372556" y="737163"/>
                </a:lnTo>
                <a:lnTo>
                  <a:pt x="2367354" y="728711"/>
                </a:lnTo>
                <a:lnTo>
                  <a:pt x="2362283" y="720260"/>
                </a:lnTo>
                <a:lnTo>
                  <a:pt x="2357471" y="711678"/>
                </a:lnTo>
                <a:lnTo>
                  <a:pt x="2352920" y="702967"/>
                </a:lnTo>
                <a:lnTo>
                  <a:pt x="2348498" y="694126"/>
                </a:lnTo>
                <a:lnTo>
                  <a:pt x="2344337" y="685154"/>
                </a:lnTo>
                <a:lnTo>
                  <a:pt x="2340305" y="676053"/>
                </a:lnTo>
                <a:lnTo>
                  <a:pt x="2336534" y="666951"/>
                </a:lnTo>
                <a:lnTo>
                  <a:pt x="2333023" y="657590"/>
                </a:lnTo>
                <a:lnTo>
                  <a:pt x="2329772" y="648228"/>
                </a:lnTo>
                <a:lnTo>
                  <a:pt x="2326651" y="638736"/>
                </a:lnTo>
                <a:lnTo>
                  <a:pt x="2323790" y="628985"/>
                </a:lnTo>
                <a:lnTo>
                  <a:pt x="2321059" y="619233"/>
                </a:lnTo>
                <a:lnTo>
                  <a:pt x="2318718" y="609482"/>
                </a:lnTo>
                <a:lnTo>
                  <a:pt x="2316508" y="599600"/>
                </a:lnTo>
                <a:lnTo>
                  <a:pt x="2314687" y="589588"/>
                </a:lnTo>
                <a:lnTo>
                  <a:pt x="2312997" y="579577"/>
                </a:lnTo>
                <a:lnTo>
                  <a:pt x="2311566" y="569435"/>
                </a:lnTo>
                <a:lnTo>
                  <a:pt x="2310396" y="559163"/>
                </a:lnTo>
                <a:lnTo>
                  <a:pt x="2309486" y="548892"/>
                </a:lnTo>
                <a:lnTo>
                  <a:pt x="2308835" y="538490"/>
                </a:lnTo>
                <a:lnTo>
                  <a:pt x="2308445" y="528088"/>
                </a:lnTo>
                <a:lnTo>
                  <a:pt x="2308315" y="517556"/>
                </a:lnTo>
                <a:lnTo>
                  <a:pt x="2308445" y="507025"/>
                </a:lnTo>
                <a:lnTo>
                  <a:pt x="2308835" y="496623"/>
                </a:lnTo>
                <a:lnTo>
                  <a:pt x="2309486" y="486221"/>
                </a:lnTo>
                <a:lnTo>
                  <a:pt x="2310396" y="475949"/>
                </a:lnTo>
                <a:lnTo>
                  <a:pt x="2311566" y="465678"/>
                </a:lnTo>
                <a:lnTo>
                  <a:pt x="2312997" y="455536"/>
                </a:lnTo>
                <a:lnTo>
                  <a:pt x="2314687" y="445524"/>
                </a:lnTo>
                <a:lnTo>
                  <a:pt x="2316508" y="435513"/>
                </a:lnTo>
                <a:lnTo>
                  <a:pt x="2318718" y="425631"/>
                </a:lnTo>
                <a:lnTo>
                  <a:pt x="2321059" y="415880"/>
                </a:lnTo>
                <a:lnTo>
                  <a:pt x="2323790" y="406128"/>
                </a:lnTo>
                <a:lnTo>
                  <a:pt x="2326651" y="396506"/>
                </a:lnTo>
                <a:lnTo>
                  <a:pt x="2329772" y="387015"/>
                </a:lnTo>
                <a:lnTo>
                  <a:pt x="2333023" y="377653"/>
                </a:lnTo>
                <a:lnTo>
                  <a:pt x="2336534" y="368292"/>
                </a:lnTo>
                <a:lnTo>
                  <a:pt x="2340305" y="359060"/>
                </a:lnTo>
                <a:lnTo>
                  <a:pt x="2344337" y="350089"/>
                </a:lnTo>
                <a:lnTo>
                  <a:pt x="2348498" y="341117"/>
                </a:lnTo>
                <a:lnTo>
                  <a:pt x="2352920" y="332276"/>
                </a:lnTo>
                <a:lnTo>
                  <a:pt x="2357471" y="323564"/>
                </a:lnTo>
                <a:lnTo>
                  <a:pt x="2362283" y="314983"/>
                </a:lnTo>
                <a:lnTo>
                  <a:pt x="2367354" y="306401"/>
                </a:lnTo>
                <a:lnTo>
                  <a:pt x="2372556" y="298080"/>
                </a:lnTo>
                <a:lnTo>
                  <a:pt x="2377888" y="289889"/>
                </a:lnTo>
                <a:lnTo>
                  <a:pt x="2383479" y="281827"/>
                </a:lnTo>
                <a:lnTo>
                  <a:pt x="2389331" y="273896"/>
                </a:lnTo>
                <a:lnTo>
                  <a:pt x="2395313" y="266225"/>
                </a:lnTo>
                <a:lnTo>
                  <a:pt x="2401425" y="258553"/>
                </a:lnTo>
                <a:lnTo>
                  <a:pt x="2407797" y="251012"/>
                </a:lnTo>
                <a:lnTo>
                  <a:pt x="2414299" y="243731"/>
                </a:lnTo>
                <a:lnTo>
                  <a:pt x="2420932" y="236580"/>
                </a:lnTo>
                <a:lnTo>
                  <a:pt x="2427694" y="229559"/>
                </a:lnTo>
                <a:lnTo>
                  <a:pt x="2434716" y="222798"/>
                </a:lnTo>
                <a:lnTo>
                  <a:pt x="2441868" y="216166"/>
                </a:lnTo>
                <a:lnTo>
                  <a:pt x="2449281" y="209535"/>
                </a:lnTo>
                <a:lnTo>
                  <a:pt x="2456693" y="203164"/>
                </a:lnTo>
                <a:lnTo>
                  <a:pt x="2464366" y="197053"/>
                </a:lnTo>
                <a:lnTo>
                  <a:pt x="2472038" y="191072"/>
                </a:lnTo>
                <a:lnTo>
                  <a:pt x="2479971" y="185221"/>
                </a:lnTo>
                <a:lnTo>
                  <a:pt x="2488033" y="179630"/>
                </a:lnTo>
                <a:lnTo>
                  <a:pt x="2496226" y="174300"/>
                </a:lnTo>
                <a:lnTo>
                  <a:pt x="2504549" y="169099"/>
                </a:lnTo>
                <a:lnTo>
                  <a:pt x="2513131" y="164028"/>
                </a:lnTo>
                <a:lnTo>
                  <a:pt x="2521714" y="159217"/>
                </a:lnTo>
                <a:lnTo>
                  <a:pt x="2530427" y="154666"/>
                </a:lnTo>
                <a:lnTo>
                  <a:pt x="2539270" y="150246"/>
                </a:lnTo>
                <a:lnTo>
                  <a:pt x="2548243" y="146085"/>
                </a:lnTo>
                <a:lnTo>
                  <a:pt x="2557346" y="142054"/>
                </a:lnTo>
                <a:lnTo>
                  <a:pt x="2566449" y="138284"/>
                </a:lnTo>
                <a:lnTo>
                  <a:pt x="2575812" y="134773"/>
                </a:lnTo>
                <a:lnTo>
                  <a:pt x="2585175" y="131392"/>
                </a:lnTo>
                <a:lnTo>
                  <a:pt x="2594668" y="128402"/>
                </a:lnTo>
                <a:lnTo>
                  <a:pt x="2604291" y="125541"/>
                </a:lnTo>
                <a:lnTo>
                  <a:pt x="2614044" y="122811"/>
                </a:lnTo>
                <a:lnTo>
                  <a:pt x="2623797" y="120471"/>
                </a:lnTo>
                <a:lnTo>
                  <a:pt x="2633681" y="118260"/>
                </a:lnTo>
                <a:lnTo>
                  <a:pt x="2643694" y="116440"/>
                </a:lnTo>
                <a:lnTo>
                  <a:pt x="2653707" y="114750"/>
                </a:lnTo>
                <a:lnTo>
                  <a:pt x="2663850" y="113319"/>
                </a:lnTo>
                <a:lnTo>
                  <a:pt x="2674124" y="112149"/>
                </a:lnTo>
                <a:lnTo>
                  <a:pt x="2684397" y="111239"/>
                </a:lnTo>
                <a:lnTo>
                  <a:pt x="2694800" y="110589"/>
                </a:lnTo>
                <a:lnTo>
                  <a:pt x="2705204" y="110199"/>
                </a:lnTo>
                <a:lnTo>
                  <a:pt x="2715737" y="110069"/>
                </a:lnTo>
                <a:close/>
                <a:moveTo>
                  <a:pt x="2715737" y="65719"/>
                </a:moveTo>
                <a:lnTo>
                  <a:pt x="2704153" y="65979"/>
                </a:lnTo>
                <a:lnTo>
                  <a:pt x="2692570" y="66370"/>
                </a:lnTo>
                <a:lnTo>
                  <a:pt x="2680986" y="67151"/>
                </a:lnTo>
                <a:lnTo>
                  <a:pt x="2669663" y="68062"/>
                </a:lnTo>
                <a:lnTo>
                  <a:pt x="2658339" y="69363"/>
                </a:lnTo>
                <a:lnTo>
                  <a:pt x="2647016" y="70925"/>
                </a:lnTo>
                <a:lnTo>
                  <a:pt x="2635823" y="72877"/>
                </a:lnTo>
                <a:lnTo>
                  <a:pt x="2624760" y="74959"/>
                </a:lnTo>
                <a:lnTo>
                  <a:pt x="2613827" y="77301"/>
                </a:lnTo>
                <a:lnTo>
                  <a:pt x="2603024" y="80034"/>
                </a:lnTo>
                <a:lnTo>
                  <a:pt x="2592221" y="82897"/>
                </a:lnTo>
                <a:lnTo>
                  <a:pt x="2581549" y="86151"/>
                </a:lnTo>
                <a:lnTo>
                  <a:pt x="2571006" y="89534"/>
                </a:lnTo>
                <a:lnTo>
                  <a:pt x="2560594" y="93178"/>
                </a:lnTo>
                <a:lnTo>
                  <a:pt x="2550312" y="97212"/>
                </a:lnTo>
                <a:lnTo>
                  <a:pt x="2540030" y="101377"/>
                </a:lnTo>
                <a:lnTo>
                  <a:pt x="2530008" y="105671"/>
                </a:lnTo>
                <a:lnTo>
                  <a:pt x="2520116" y="110356"/>
                </a:lnTo>
                <a:lnTo>
                  <a:pt x="2510224" y="115302"/>
                </a:lnTo>
                <a:lnTo>
                  <a:pt x="2500593" y="120377"/>
                </a:lnTo>
                <a:lnTo>
                  <a:pt x="2491092" y="125712"/>
                </a:lnTo>
                <a:lnTo>
                  <a:pt x="2481721" y="131308"/>
                </a:lnTo>
                <a:lnTo>
                  <a:pt x="2472480" y="137034"/>
                </a:lnTo>
                <a:lnTo>
                  <a:pt x="2463369" y="143021"/>
                </a:lnTo>
                <a:lnTo>
                  <a:pt x="2454389" y="149267"/>
                </a:lnTo>
                <a:lnTo>
                  <a:pt x="2445668" y="155644"/>
                </a:lnTo>
                <a:lnTo>
                  <a:pt x="2437078" y="162281"/>
                </a:lnTo>
                <a:lnTo>
                  <a:pt x="2428618" y="169048"/>
                </a:lnTo>
                <a:lnTo>
                  <a:pt x="2420288" y="176076"/>
                </a:lnTo>
                <a:lnTo>
                  <a:pt x="2412219" y="183233"/>
                </a:lnTo>
                <a:lnTo>
                  <a:pt x="2404279" y="190651"/>
                </a:lnTo>
                <a:lnTo>
                  <a:pt x="2396470" y="198199"/>
                </a:lnTo>
                <a:lnTo>
                  <a:pt x="2388921" y="206007"/>
                </a:lnTo>
                <a:lnTo>
                  <a:pt x="2381502" y="214076"/>
                </a:lnTo>
                <a:lnTo>
                  <a:pt x="2374344" y="222144"/>
                </a:lnTo>
                <a:lnTo>
                  <a:pt x="2367316" y="230473"/>
                </a:lnTo>
                <a:lnTo>
                  <a:pt x="2360548" y="238932"/>
                </a:lnTo>
                <a:lnTo>
                  <a:pt x="2353910" y="247521"/>
                </a:lnTo>
                <a:lnTo>
                  <a:pt x="2347532" y="256240"/>
                </a:lnTo>
                <a:lnTo>
                  <a:pt x="2341285" y="265220"/>
                </a:lnTo>
                <a:lnTo>
                  <a:pt x="2335298" y="274329"/>
                </a:lnTo>
                <a:lnTo>
                  <a:pt x="2329571" y="283569"/>
                </a:lnTo>
                <a:lnTo>
                  <a:pt x="2323975" y="292939"/>
                </a:lnTo>
                <a:lnTo>
                  <a:pt x="2318638" y="302439"/>
                </a:lnTo>
                <a:lnTo>
                  <a:pt x="2313562" y="312069"/>
                </a:lnTo>
                <a:lnTo>
                  <a:pt x="2308616" y="321960"/>
                </a:lnTo>
                <a:lnTo>
                  <a:pt x="2304061" y="331850"/>
                </a:lnTo>
                <a:lnTo>
                  <a:pt x="2299636" y="341871"/>
                </a:lnTo>
                <a:lnTo>
                  <a:pt x="2295471" y="352151"/>
                </a:lnTo>
                <a:lnTo>
                  <a:pt x="2291436" y="362432"/>
                </a:lnTo>
                <a:lnTo>
                  <a:pt x="2287792" y="372843"/>
                </a:lnTo>
                <a:lnTo>
                  <a:pt x="2284408" y="383384"/>
                </a:lnTo>
                <a:lnTo>
                  <a:pt x="2281154" y="394056"/>
                </a:lnTo>
                <a:lnTo>
                  <a:pt x="2278291" y="404857"/>
                </a:lnTo>
                <a:lnTo>
                  <a:pt x="2275688" y="415658"/>
                </a:lnTo>
                <a:lnTo>
                  <a:pt x="2273215" y="426590"/>
                </a:lnTo>
                <a:lnTo>
                  <a:pt x="2271132" y="437652"/>
                </a:lnTo>
                <a:lnTo>
                  <a:pt x="2269310" y="448843"/>
                </a:lnTo>
                <a:lnTo>
                  <a:pt x="2267618" y="460165"/>
                </a:lnTo>
                <a:lnTo>
                  <a:pt x="2266316" y="471487"/>
                </a:lnTo>
                <a:lnTo>
                  <a:pt x="2265405" y="482809"/>
                </a:lnTo>
                <a:lnTo>
                  <a:pt x="2264624" y="494391"/>
                </a:lnTo>
                <a:lnTo>
                  <a:pt x="2264234" y="505974"/>
                </a:lnTo>
                <a:lnTo>
                  <a:pt x="2264104" y="517556"/>
                </a:lnTo>
                <a:lnTo>
                  <a:pt x="2264234" y="529138"/>
                </a:lnTo>
                <a:lnTo>
                  <a:pt x="2264624" y="540720"/>
                </a:lnTo>
                <a:lnTo>
                  <a:pt x="2265405" y="552303"/>
                </a:lnTo>
                <a:lnTo>
                  <a:pt x="2266316" y="563624"/>
                </a:lnTo>
                <a:lnTo>
                  <a:pt x="2267618" y="574946"/>
                </a:lnTo>
                <a:lnTo>
                  <a:pt x="2269310" y="586268"/>
                </a:lnTo>
                <a:lnTo>
                  <a:pt x="2271132" y="597460"/>
                </a:lnTo>
                <a:lnTo>
                  <a:pt x="2273215" y="608522"/>
                </a:lnTo>
                <a:lnTo>
                  <a:pt x="2275688" y="619453"/>
                </a:lnTo>
                <a:lnTo>
                  <a:pt x="2278291" y="630255"/>
                </a:lnTo>
                <a:lnTo>
                  <a:pt x="2281154" y="641186"/>
                </a:lnTo>
                <a:lnTo>
                  <a:pt x="2284408" y="651858"/>
                </a:lnTo>
                <a:lnTo>
                  <a:pt x="2287792" y="662399"/>
                </a:lnTo>
                <a:lnTo>
                  <a:pt x="2291436" y="672810"/>
                </a:lnTo>
                <a:lnTo>
                  <a:pt x="2295471" y="683090"/>
                </a:lnTo>
                <a:lnTo>
                  <a:pt x="2299636" y="693371"/>
                </a:lnTo>
                <a:lnTo>
                  <a:pt x="2304061" y="703392"/>
                </a:lnTo>
                <a:lnTo>
                  <a:pt x="2308616" y="713282"/>
                </a:lnTo>
                <a:lnTo>
                  <a:pt x="2313562" y="723173"/>
                </a:lnTo>
                <a:lnTo>
                  <a:pt x="2318638" y="732803"/>
                </a:lnTo>
                <a:lnTo>
                  <a:pt x="2323975" y="742303"/>
                </a:lnTo>
                <a:lnTo>
                  <a:pt x="2329571" y="751673"/>
                </a:lnTo>
                <a:lnTo>
                  <a:pt x="2335298" y="760913"/>
                </a:lnTo>
                <a:lnTo>
                  <a:pt x="2341285" y="770022"/>
                </a:lnTo>
                <a:lnTo>
                  <a:pt x="2347532" y="779002"/>
                </a:lnTo>
                <a:lnTo>
                  <a:pt x="2353910" y="787721"/>
                </a:lnTo>
                <a:lnTo>
                  <a:pt x="2360548" y="796310"/>
                </a:lnTo>
                <a:lnTo>
                  <a:pt x="2367316" y="804769"/>
                </a:lnTo>
                <a:lnTo>
                  <a:pt x="2374344" y="813098"/>
                </a:lnTo>
                <a:lnTo>
                  <a:pt x="2381502" y="821166"/>
                </a:lnTo>
                <a:lnTo>
                  <a:pt x="2388921" y="829105"/>
                </a:lnTo>
                <a:lnTo>
                  <a:pt x="2396470" y="836913"/>
                </a:lnTo>
                <a:lnTo>
                  <a:pt x="2404279" y="844461"/>
                </a:lnTo>
                <a:lnTo>
                  <a:pt x="2412219" y="851878"/>
                </a:lnTo>
                <a:lnTo>
                  <a:pt x="2420288" y="859036"/>
                </a:lnTo>
                <a:lnTo>
                  <a:pt x="2428618" y="866063"/>
                </a:lnTo>
                <a:lnTo>
                  <a:pt x="2437078" y="872831"/>
                </a:lnTo>
                <a:lnTo>
                  <a:pt x="2445668" y="879468"/>
                </a:lnTo>
                <a:lnTo>
                  <a:pt x="2454389" y="885844"/>
                </a:lnTo>
                <a:lnTo>
                  <a:pt x="2463369" y="892091"/>
                </a:lnTo>
                <a:lnTo>
                  <a:pt x="2472480" y="898077"/>
                </a:lnTo>
                <a:lnTo>
                  <a:pt x="2481721" y="903803"/>
                </a:lnTo>
                <a:lnTo>
                  <a:pt x="2491092" y="909399"/>
                </a:lnTo>
                <a:lnTo>
                  <a:pt x="2500593" y="914735"/>
                </a:lnTo>
                <a:lnTo>
                  <a:pt x="2510224" y="919810"/>
                </a:lnTo>
                <a:lnTo>
                  <a:pt x="2520116" y="924755"/>
                </a:lnTo>
                <a:lnTo>
                  <a:pt x="2530008" y="929310"/>
                </a:lnTo>
                <a:lnTo>
                  <a:pt x="2540030" y="933735"/>
                </a:lnTo>
                <a:lnTo>
                  <a:pt x="2550312" y="937899"/>
                </a:lnTo>
                <a:lnTo>
                  <a:pt x="2560594" y="941933"/>
                </a:lnTo>
                <a:lnTo>
                  <a:pt x="2571006" y="945577"/>
                </a:lnTo>
                <a:lnTo>
                  <a:pt x="2581549" y="948961"/>
                </a:lnTo>
                <a:lnTo>
                  <a:pt x="2592221" y="952214"/>
                </a:lnTo>
                <a:lnTo>
                  <a:pt x="2603024" y="955077"/>
                </a:lnTo>
                <a:lnTo>
                  <a:pt x="2613827" y="957680"/>
                </a:lnTo>
                <a:lnTo>
                  <a:pt x="2624760" y="960153"/>
                </a:lnTo>
                <a:lnTo>
                  <a:pt x="2635823" y="962235"/>
                </a:lnTo>
                <a:lnTo>
                  <a:pt x="2647016" y="964057"/>
                </a:lnTo>
                <a:lnTo>
                  <a:pt x="2658339" y="965749"/>
                </a:lnTo>
                <a:lnTo>
                  <a:pt x="2669663" y="967050"/>
                </a:lnTo>
                <a:lnTo>
                  <a:pt x="2680986" y="967961"/>
                </a:lnTo>
                <a:lnTo>
                  <a:pt x="2692570" y="968742"/>
                </a:lnTo>
                <a:lnTo>
                  <a:pt x="2704153" y="969132"/>
                </a:lnTo>
                <a:lnTo>
                  <a:pt x="2715737" y="969262"/>
                </a:lnTo>
                <a:lnTo>
                  <a:pt x="2727321" y="969132"/>
                </a:lnTo>
                <a:lnTo>
                  <a:pt x="2738904" y="968742"/>
                </a:lnTo>
                <a:lnTo>
                  <a:pt x="2750488" y="967961"/>
                </a:lnTo>
                <a:lnTo>
                  <a:pt x="2761811" y="967050"/>
                </a:lnTo>
                <a:lnTo>
                  <a:pt x="2773135" y="965749"/>
                </a:lnTo>
                <a:lnTo>
                  <a:pt x="2784458" y="964057"/>
                </a:lnTo>
                <a:lnTo>
                  <a:pt x="2795651" y="962235"/>
                </a:lnTo>
                <a:lnTo>
                  <a:pt x="2806714" y="960153"/>
                </a:lnTo>
                <a:lnTo>
                  <a:pt x="2817647" y="957680"/>
                </a:lnTo>
                <a:lnTo>
                  <a:pt x="2828450" y="955077"/>
                </a:lnTo>
                <a:lnTo>
                  <a:pt x="2839253" y="952214"/>
                </a:lnTo>
                <a:lnTo>
                  <a:pt x="2849925" y="948961"/>
                </a:lnTo>
                <a:lnTo>
                  <a:pt x="2860468" y="945577"/>
                </a:lnTo>
                <a:lnTo>
                  <a:pt x="2870880" y="941933"/>
                </a:lnTo>
                <a:lnTo>
                  <a:pt x="2881162" y="937899"/>
                </a:lnTo>
                <a:lnTo>
                  <a:pt x="2891445" y="933735"/>
                </a:lnTo>
                <a:lnTo>
                  <a:pt x="2901466" y="929310"/>
                </a:lnTo>
                <a:lnTo>
                  <a:pt x="2911358" y="924755"/>
                </a:lnTo>
                <a:lnTo>
                  <a:pt x="2921380" y="919810"/>
                </a:lnTo>
                <a:lnTo>
                  <a:pt x="2931011" y="914735"/>
                </a:lnTo>
                <a:lnTo>
                  <a:pt x="2940512" y="909399"/>
                </a:lnTo>
                <a:lnTo>
                  <a:pt x="2949884" y="903803"/>
                </a:lnTo>
                <a:lnTo>
                  <a:pt x="2959124" y="898077"/>
                </a:lnTo>
                <a:lnTo>
                  <a:pt x="2968235" y="892091"/>
                </a:lnTo>
                <a:lnTo>
                  <a:pt x="2977216" y="885844"/>
                </a:lnTo>
                <a:lnTo>
                  <a:pt x="2985936" y="879468"/>
                </a:lnTo>
                <a:lnTo>
                  <a:pt x="2994526" y="872831"/>
                </a:lnTo>
                <a:lnTo>
                  <a:pt x="3002986" y="866063"/>
                </a:lnTo>
                <a:lnTo>
                  <a:pt x="3011316" y="859036"/>
                </a:lnTo>
                <a:lnTo>
                  <a:pt x="3019386" y="851878"/>
                </a:lnTo>
                <a:lnTo>
                  <a:pt x="3027325" y="844461"/>
                </a:lnTo>
                <a:lnTo>
                  <a:pt x="3035134" y="836913"/>
                </a:lnTo>
                <a:lnTo>
                  <a:pt x="3042683" y="829105"/>
                </a:lnTo>
                <a:lnTo>
                  <a:pt x="3050102" y="821166"/>
                </a:lnTo>
                <a:lnTo>
                  <a:pt x="3057260" y="813098"/>
                </a:lnTo>
                <a:lnTo>
                  <a:pt x="3064289" y="804769"/>
                </a:lnTo>
                <a:lnTo>
                  <a:pt x="3071057" y="796310"/>
                </a:lnTo>
                <a:lnTo>
                  <a:pt x="3077694" y="787721"/>
                </a:lnTo>
                <a:lnTo>
                  <a:pt x="3084072" y="779002"/>
                </a:lnTo>
                <a:lnTo>
                  <a:pt x="3090319" y="770022"/>
                </a:lnTo>
                <a:lnTo>
                  <a:pt x="3096306" y="760913"/>
                </a:lnTo>
                <a:lnTo>
                  <a:pt x="3102033" y="751673"/>
                </a:lnTo>
                <a:lnTo>
                  <a:pt x="3107630" y="742303"/>
                </a:lnTo>
                <a:lnTo>
                  <a:pt x="3112966" y="732803"/>
                </a:lnTo>
                <a:lnTo>
                  <a:pt x="3118042" y="723173"/>
                </a:lnTo>
                <a:lnTo>
                  <a:pt x="3122988" y="713282"/>
                </a:lnTo>
                <a:lnTo>
                  <a:pt x="3127543" y="703392"/>
                </a:lnTo>
                <a:lnTo>
                  <a:pt x="3131968" y="693371"/>
                </a:lnTo>
                <a:lnTo>
                  <a:pt x="3136133" y="683090"/>
                </a:lnTo>
                <a:lnTo>
                  <a:pt x="3140168" y="672810"/>
                </a:lnTo>
                <a:lnTo>
                  <a:pt x="3143812" y="662399"/>
                </a:lnTo>
                <a:lnTo>
                  <a:pt x="3147196" y="651858"/>
                </a:lnTo>
                <a:lnTo>
                  <a:pt x="3150450" y="641186"/>
                </a:lnTo>
                <a:lnTo>
                  <a:pt x="3153314" y="630255"/>
                </a:lnTo>
                <a:lnTo>
                  <a:pt x="3156047" y="619453"/>
                </a:lnTo>
                <a:lnTo>
                  <a:pt x="3158390" y="608522"/>
                </a:lnTo>
                <a:lnTo>
                  <a:pt x="3160472" y="597460"/>
                </a:lnTo>
                <a:lnTo>
                  <a:pt x="3162294" y="586268"/>
                </a:lnTo>
                <a:lnTo>
                  <a:pt x="3163986" y="574946"/>
                </a:lnTo>
                <a:lnTo>
                  <a:pt x="3165288" y="563624"/>
                </a:lnTo>
                <a:lnTo>
                  <a:pt x="3166199" y="552303"/>
                </a:lnTo>
                <a:lnTo>
                  <a:pt x="3166980" y="540720"/>
                </a:lnTo>
                <a:lnTo>
                  <a:pt x="3167370" y="529138"/>
                </a:lnTo>
                <a:lnTo>
                  <a:pt x="3167631" y="517556"/>
                </a:lnTo>
                <a:lnTo>
                  <a:pt x="3167370" y="505974"/>
                </a:lnTo>
                <a:lnTo>
                  <a:pt x="3166980" y="494391"/>
                </a:lnTo>
                <a:lnTo>
                  <a:pt x="3166199" y="482809"/>
                </a:lnTo>
                <a:lnTo>
                  <a:pt x="3165288" y="471487"/>
                </a:lnTo>
                <a:lnTo>
                  <a:pt x="3163986" y="460165"/>
                </a:lnTo>
                <a:lnTo>
                  <a:pt x="3162294" y="448843"/>
                </a:lnTo>
                <a:lnTo>
                  <a:pt x="3160472" y="437652"/>
                </a:lnTo>
                <a:lnTo>
                  <a:pt x="3158390" y="426590"/>
                </a:lnTo>
                <a:lnTo>
                  <a:pt x="3156047" y="415658"/>
                </a:lnTo>
                <a:lnTo>
                  <a:pt x="3153314" y="404857"/>
                </a:lnTo>
                <a:lnTo>
                  <a:pt x="3150450" y="394056"/>
                </a:lnTo>
                <a:lnTo>
                  <a:pt x="3147196" y="383384"/>
                </a:lnTo>
                <a:lnTo>
                  <a:pt x="3143812" y="372843"/>
                </a:lnTo>
                <a:lnTo>
                  <a:pt x="3140168" y="362432"/>
                </a:lnTo>
                <a:lnTo>
                  <a:pt x="3136133" y="352151"/>
                </a:lnTo>
                <a:lnTo>
                  <a:pt x="3131968" y="341871"/>
                </a:lnTo>
                <a:lnTo>
                  <a:pt x="3127543" y="331850"/>
                </a:lnTo>
                <a:lnTo>
                  <a:pt x="3122988" y="321960"/>
                </a:lnTo>
                <a:lnTo>
                  <a:pt x="3118042" y="312069"/>
                </a:lnTo>
                <a:lnTo>
                  <a:pt x="3112966" y="302439"/>
                </a:lnTo>
                <a:lnTo>
                  <a:pt x="3107630" y="292939"/>
                </a:lnTo>
                <a:lnTo>
                  <a:pt x="3102033" y="283569"/>
                </a:lnTo>
                <a:lnTo>
                  <a:pt x="3096306" y="274329"/>
                </a:lnTo>
                <a:lnTo>
                  <a:pt x="3090319" y="265220"/>
                </a:lnTo>
                <a:lnTo>
                  <a:pt x="3084072" y="256240"/>
                </a:lnTo>
                <a:lnTo>
                  <a:pt x="3077694" y="247521"/>
                </a:lnTo>
                <a:lnTo>
                  <a:pt x="3071057" y="238932"/>
                </a:lnTo>
                <a:lnTo>
                  <a:pt x="3064289" y="230473"/>
                </a:lnTo>
                <a:lnTo>
                  <a:pt x="3057260" y="222144"/>
                </a:lnTo>
                <a:lnTo>
                  <a:pt x="3050102" y="214076"/>
                </a:lnTo>
                <a:lnTo>
                  <a:pt x="3042683" y="206007"/>
                </a:lnTo>
                <a:lnTo>
                  <a:pt x="3035134" y="198199"/>
                </a:lnTo>
                <a:lnTo>
                  <a:pt x="3027325" y="190651"/>
                </a:lnTo>
                <a:lnTo>
                  <a:pt x="3019386" y="183233"/>
                </a:lnTo>
                <a:lnTo>
                  <a:pt x="3011316" y="176076"/>
                </a:lnTo>
                <a:lnTo>
                  <a:pt x="3002986" y="169048"/>
                </a:lnTo>
                <a:lnTo>
                  <a:pt x="2994526" y="162281"/>
                </a:lnTo>
                <a:lnTo>
                  <a:pt x="2985936" y="155644"/>
                </a:lnTo>
                <a:lnTo>
                  <a:pt x="2977216" y="149267"/>
                </a:lnTo>
                <a:lnTo>
                  <a:pt x="2968235" y="143021"/>
                </a:lnTo>
                <a:lnTo>
                  <a:pt x="2959124" y="137034"/>
                </a:lnTo>
                <a:lnTo>
                  <a:pt x="2949884" y="131308"/>
                </a:lnTo>
                <a:lnTo>
                  <a:pt x="2940512" y="125712"/>
                </a:lnTo>
                <a:lnTo>
                  <a:pt x="2931011" y="120377"/>
                </a:lnTo>
                <a:lnTo>
                  <a:pt x="2921380" y="115302"/>
                </a:lnTo>
                <a:lnTo>
                  <a:pt x="2911358" y="110356"/>
                </a:lnTo>
                <a:lnTo>
                  <a:pt x="2901466" y="105671"/>
                </a:lnTo>
                <a:lnTo>
                  <a:pt x="2891445" y="101377"/>
                </a:lnTo>
                <a:lnTo>
                  <a:pt x="2881162" y="97212"/>
                </a:lnTo>
                <a:lnTo>
                  <a:pt x="2870880" y="93178"/>
                </a:lnTo>
                <a:lnTo>
                  <a:pt x="2860468" y="89534"/>
                </a:lnTo>
                <a:lnTo>
                  <a:pt x="2849925" y="86151"/>
                </a:lnTo>
                <a:lnTo>
                  <a:pt x="2839253" y="82897"/>
                </a:lnTo>
                <a:lnTo>
                  <a:pt x="2828450" y="80034"/>
                </a:lnTo>
                <a:lnTo>
                  <a:pt x="2817647" y="77301"/>
                </a:lnTo>
                <a:lnTo>
                  <a:pt x="2806714" y="74959"/>
                </a:lnTo>
                <a:lnTo>
                  <a:pt x="2795651" y="72877"/>
                </a:lnTo>
                <a:lnTo>
                  <a:pt x="2784458" y="70925"/>
                </a:lnTo>
                <a:lnTo>
                  <a:pt x="2773135" y="69363"/>
                </a:lnTo>
                <a:lnTo>
                  <a:pt x="2761811" y="68062"/>
                </a:lnTo>
                <a:lnTo>
                  <a:pt x="2750488" y="67151"/>
                </a:lnTo>
                <a:lnTo>
                  <a:pt x="2738904" y="66370"/>
                </a:lnTo>
                <a:lnTo>
                  <a:pt x="2727321" y="65979"/>
                </a:lnTo>
                <a:lnTo>
                  <a:pt x="2715737" y="65719"/>
                </a:lnTo>
                <a:close/>
                <a:moveTo>
                  <a:pt x="2709099" y="0"/>
                </a:moveTo>
                <a:lnTo>
                  <a:pt x="2715737" y="0"/>
                </a:lnTo>
                <a:lnTo>
                  <a:pt x="2722375" y="0"/>
                </a:lnTo>
                <a:lnTo>
                  <a:pt x="2729143" y="130"/>
                </a:lnTo>
                <a:lnTo>
                  <a:pt x="2735781" y="390"/>
                </a:lnTo>
                <a:lnTo>
                  <a:pt x="2742419" y="651"/>
                </a:lnTo>
                <a:lnTo>
                  <a:pt x="2748926" y="1041"/>
                </a:lnTo>
                <a:lnTo>
                  <a:pt x="2755564" y="1431"/>
                </a:lnTo>
                <a:lnTo>
                  <a:pt x="2762072" y="1952"/>
                </a:lnTo>
                <a:lnTo>
                  <a:pt x="2768579" y="2603"/>
                </a:lnTo>
                <a:lnTo>
                  <a:pt x="2775217" y="3383"/>
                </a:lnTo>
                <a:lnTo>
                  <a:pt x="2781595" y="4164"/>
                </a:lnTo>
                <a:lnTo>
                  <a:pt x="2788103" y="4945"/>
                </a:lnTo>
                <a:lnTo>
                  <a:pt x="2794480" y="5986"/>
                </a:lnTo>
                <a:lnTo>
                  <a:pt x="2800988" y="6897"/>
                </a:lnTo>
                <a:lnTo>
                  <a:pt x="2807365" y="8068"/>
                </a:lnTo>
                <a:lnTo>
                  <a:pt x="2813743" y="9240"/>
                </a:lnTo>
                <a:lnTo>
                  <a:pt x="2819990" y="10411"/>
                </a:lnTo>
                <a:lnTo>
                  <a:pt x="2826368" y="11842"/>
                </a:lnTo>
                <a:lnTo>
                  <a:pt x="2832615" y="13274"/>
                </a:lnTo>
                <a:lnTo>
                  <a:pt x="2838862" y="14705"/>
                </a:lnTo>
                <a:lnTo>
                  <a:pt x="2845110" y="16267"/>
                </a:lnTo>
                <a:lnTo>
                  <a:pt x="2851227" y="17829"/>
                </a:lnTo>
                <a:lnTo>
                  <a:pt x="2857344" y="19651"/>
                </a:lnTo>
                <a:lnTo>
                  <a:pt x="2863592" y="21342"/>
                </a:lnTo>
                <a:lnTo>
                  <a:pt x="2869579" y="23164"/>
                </a:lnTo>
                <a:lnTo>
                  <a:pt x="2875696" y="25116"/>
                </a:lnTo>
                <a:lnTo>
                  <a:pt x="2881683" y="27199"/>
                </a:lnTo>
                <a:lnTo>
                  <a:pt x="2887670" y="29281"/>
                </a:lnTo>
                <a:lnTo>
                  <a:pt x="2893657" y="31363"/>
                </a:lnTo>
                <a:lnTo>
                  <a:pt x="2905501" y="35918"/>
                </a:lnTo>
                <a:lnTo>
                  <a:pt x="2917345" y="40603"/>
                </a:lnTo>
                <a:lnTo>
                  <a:pt x="2928799" y="45678"/>
                </a:lnTo>
                <a:lnTo>
                  <a:pt x="2940252" y="51014"/>
                </a:lnTo>
                <a:lnTo>
                  <a:pt x="2951445" y="56610"/>
                </a:lnTo>
                <a:lnTo>
                  <a:pt x="2962508" y="62466"/>
                </a:lnTo>
                <a:lnTo>
                  <a:pt x="2973441" y="68582"/>
                </a:lnTo>
                <a:lnTo>
                  <a:pt x="2984244" y="74829"/>
                </a:lnTo>
                <a:lnTo>
                  <a:pt x="2994787" y="81466"/>
                </a:lnTo>
                <a:lnTo>
                  <a:pt x="3005199" y="88363"/>
                </a:lnTo>
                <a:lnTo>
                  <a:pt x="3015481" y="95391"/>
                </a:lnTo>
                <a:lnTo>
                  <a:pt x="3025503" y="102808"/>
                </a:lnTo>
                <a:lnTo>
                  <a:pt x="3035394" y="110356"/>
                </a:lnTo>
                <a:lnTo>
                  <a:pt x="3045026" y="118165"/>
                </a:lnTo>
                <a:lnTo>
                  <a:pt x="3054527" y="126103"/>
                </a:lnTo>
                <a:lnTo>
                  <a:pt x="3063898" y="134432"/>
                </a:lnTo>
                <a:lnTo>
                  <a:pt x="3072879" y="142891"/>
                </a:lnTo>
                <a:lnTo>
                  <a:pt x="3081859" y="151480"/>
                </a:lnTo>
                <a:lnTo>
                  <a:pt x="3090449" y="160459"/>
                </a:lnTo>
                <a:lnTo>
                  <a:pt x="3098909" y="169439"/>
                </a:lnTo>
                <a:lnTo>
                  <a:pt x="3107239" y="178809"/>
                </a:lnTo>
                <a:lnTo>
                  <a:pt x="3115179" y="188309"/>
                </a:lnTo>
                <a:lnTo>
                  <a:pt x="3122988" y="197939"/>
                </a:lnTo>
                <a:lnTo>
                  <a:pt x="3130537" y="207829"/>
                </a:lnTo>
                <a:lnTo>
                  <a:pt x="3137956" y="217980"/>
                </a:lnTo>
                <a:lnTo>
                  <a:pt x="3144984" y="228261"/>
                </a:lnTo>
                <a:lnTo>
                  <a:pt x="3151882" y="238672"/>
                </a:lnTo>
                <a:lnTo>
                  <a:pt x="3158520" y="249213"/>
                </a:lnTo>
                <a:lnTo>
                  <a:pt x="3164767" y="260014"/>
                </a:lnTo>
                <a:lnTo>
                  <a:pt x="3170884" y="270946"/>
                </a:lnTo>
                <a:lnTo>
                  <a:pt x="3176741" y="282007"/>
                </a:lnTo>
                <a:lnTo>
                  <a:pt x="3182338" y="293199"/>
                </a:lnTo>
                <a:lnTo>
                  <a:pt x="3187674" y="304651"/>
                </a:lnTo>
                <a:lnTo>
                  <a:pt x="3192750" y="316103"/>
                </a:lnTo>
                <a:lnTo>
                  <a:pt x="3197436" y="327816"/>
                </a:lnTo>
                <a:lnTo>
                  <a:pt x="3201991" y="339658"/>
                </a:lnTo>
                <a:lnTo>
                  <a:pt x="3204074" y="345645"/>
                </a:lnTo>
                <a:lnTo>
                  <a:pt x="3206156" y="351631"/>
                </a:lnTo>
                <a:lnTo>
                  <a:pt x="3208239" y="357617"/>
                </a:lnTo>
                <a:lnTo>
                  <a:pt x="3210191" y="363734"/>
                </a:lnTo>
                <a:lnTo>
                  <a:pt x="3212013" y="369720"/>
                </a:lnTo>
                <a:lnTo>
                  <a:pt x="3213705" y="375836"/>
                </a:lnTo>
                <a:lnTo>
                  <a:pt x="3215527" y="382083"/>
                </a:lnTo>
                <a:lnTo>
                  <a:pt x="3217089" y="388199"/>
                </a:lnTo>
                <a:lnTo>
                  <a:pt x="3218651" y="394446"/>
                </a:lnTo>
                <a:lnTo>
                  <a:pt x="3220082" y="400693"/>
                </a:lnTo>
                <a:lnTo>
                  <a:pt x="3221514" y="406939"/>
                </a:lnTo>
                <a:lnTo>
                  <a:pt x="3222816" y="413316"/>
                </a:lnTo>
                <a:lnTo>
                  <a:pt x="3224117" y="419562"/>
                </a:lnTo>
                <a:lnTo>
                  <a:pt x="3225289" y="425939"/>
                </a:lnTo>
                <a:lnTo>
                  <a:pt x="3226460" y="432316"/>
                </a:lnTo>
                <a:lnTo>
                  <a:pt x="3227371" y="438693"/>
                </a:lnTo>
                <a:lnTo>
                  <a:pt x="3228412" y="445200"/>
                </a:lnTo>
                <a:lnTo>
                  <a:pt x="3229193" y="451706"/>
                </a:lnTo>
                <a:lnTo>
                  <a:pt x="3229974" y="458083"/>
                </a:lnTo>
                <a:lnTo>
                  <a:pt x="3230755" y="464590"/>
                </a:lnTo>
                <a:lnTo>
                  <a:pt x="3231406" y="471227"/>
                </a:lnTo>
                <a:lnTo>
                  <a:pt x="3231926" y="477734"/>
                </a:lnTo>
                <a:lnTo>
                  <a:pt x="3232317" y="484371"/>
                </a:lnTo>
                <a:lnTo>
                  <a:pt x="3232707" y="490878"/>
                </a:lnTo>
                <a:lnTo>
                  <a:pt x="3232968" y="497515"/>
                </a:lnTo>
                <a:lnTo>
                  <a:pt x="3233228" y="504152"/>
                </a:lnTo>
                <a:lnTo>
                  <a:pt x="3233358" y="510919"/>
                </a:lnTo>
                <a:lnTo>
                  <a:pt x="3233358" y="517556"/>
                </a:lnTo>
                <a:lnTo>
                  <a:pt x="3233358" y="524193"/>
                </a:lnTo>
                <a:lnTo>
                  <a:pt x="3233228" y="530960"/>
                </a:lnTo>
                <a:lnTo>
                  <a:pt x="3232968" y="537597"/>
                </a:lnTo>
                <a:lnTo>
                  <a:pt x="3232707" y="544234"/>
                </a:lnTo>
                <a:lnTo>
                  <a:pt x="3232317" y="550741"/>
                </a:lnTo>
                <a:lnTo>
                  <a:pt x="3231926" y="557378"/>
                </a:lnTo>
                <a:lnTo>
                  <a:pt x="3231406" y="563885"/>
                </a:lnTo>
                <a:lnTo>
                  <a:pt x="3230755" y="570522"/>
                </a:lnTo>
                <a:lnTo>
                  <a:pt x="3229974" y="577029"/>
                </a:lnTo>
                <a:lnTo>
                  <a:pt x="3229193" y="583405"/>
                </a:lnTo>
                <a:lnTo>
                  <a:pt x="3228412" y="589912"/>
                </a:lnTo>
                <a:lnTo>
                  <a:pt x="3227371" y="596419"/>
                </a:lnTo>
                <a:lnTo>
                  <a:pt x="3226460" y="602796"/>
                </a:lnTo>
                <a:lnTo>
                  <a:pt x="3225289" y="609172"/>
                </a:lnTo>
                <a:lnTo>
                  <a:pt x="3224117" y="615549"/>
                </a:lnTo>
                <a:lnTo>
                  <a:pt x="3222816" y="621796"/>
                </a:lnTo>
                <a:lnTo>
                  <a:pt x="3221514" y="628173"/>
                </a:lnTo>
                <a:lnTo>
                  <a:pt x="3220082" y="634549"/>
                </a:lnTo>
                <a:lnTo>
                  <a:pt x="3218651" y="640796"/>
                </a:lnTo>
                <a:lnTo>
                  <a:pt x="3217089" y="647042"/>
                </a:lnTo>
                <a:lnTo>
                  <a:pt x="3215527" y="653159"/>
                </a:lnTo>
                <a:lnTo>
                  <a:pt x="3213705" y="659405"/>
                </a:lnTo>
                <a:lnTo>
                  <a:pt x="3212013" y="665522"/>
                </a:lnTo>
                <a:lnTo>
                  <a:pt x="3210191" y="671508"/>
                </a:lnTo>
                <a:lnTo>
                  <a:pt x="3208239" y="677625"/>
                </a:lnTo>
                <a:lnTo>
                  <a:pt x="3206156" y="683611"/>
                </a:lnTo>
                <a:lnTo>
                  <a:pt x="3204074" y="689597"/>
                </a:lnTo>
                <a:lnTo>
                  <a:pt x="3201991" y="695584"/>
                </a:lnTo>
                <a:lnTo>
                  <a:pt x="3197436" y="707426"/>
                </a:lnTo>
                <a:lnTo>
                  <a:pt x="3192750" y="719139"/>
                </a:lnTo>
                <a:lnTo>
                  <a:pt x="3187674" y="730591"/>
                </a:lnTo>
                <a:lnTo>
                  <a:pt x="3182338" y="742043"/>
                </a:lnTo>
                <a:lnTo>
                  <a:pt x="3176741" y="753234"/>
                </a:lnTo>
                <a:lnTo>
                  <a:pt x="3170884" y="764296"/>
                </a:lnTo>
                <a:lnTo>
                  <a:pt x="3164767" y="775228"/>
                </a:lnTo>
                <a:lnTo>
                  <a:pt x="3158520" y="786029"/>
                </a:lnTo>
                <a:lnTo>
                  <a:pt x="3151882" y="796570"/>
                </a:lnTo>
                <a:lnTo>
                  <a:pt x="3144984" y="806981"/>
                </a:lnTo>
                <a:lnTo>
                  <a:pt x="3137956" y="817262"/>
                </a:lnTo>
                <a:lnTo>
                  <a:pt x="3130537" y="827283"/>
                </a:lnTo>
                <a:lnTo>
                  <a:pt x="3122988" y="837173"/>
                </a:lnTo>
                <a:lnTo>
                  <a:pt x="3115179" y="846803"/>
                </a:lnTo>
                <a:lnTo>
                  <a:pt x="3107239" y="856303"/>
                </a:lnTo>
                <a:lnTo>
                  <a:pt x="3098909" y="865543"/>
                </a:lnTo>
                <a:lnTo>
                  <a:pt x="3090449" y="874653"/>
                </a:lnTo>
                <a:lnTo>
                  <a:pt x="3081859" y="883632"/>
                </a:lnTo>
                <a:lnTo>
                  <a:pt x="3072879" y="892221"/>
                </a:lnTo>
                <a:lnTo>
                  <a:pt x="3063898" y="900680"/>
                </a:lnTo>
                <a:lnTo>
                  <a:pt x="3054527" y="909009"/>
                </a:lnTo>
                <a:lnTo>
                  <a:pt x="3045026" y="916947"/>
                </a:lnTo>
                <a:lnTo>
                  <a:pt x="3035394" y="924755"/>
                </a:lnTo>
                <a:lnTo>
                  <a:pt x="3025503" y="932303"/>
                </a:lnTo>
                <a:lnTo>
                  <a:pt x="3015481" y="939721"/>
                </a:lnTo>
                <a:lnTo>
                  <a:pt x="3005199" y="946749"/>
                </a:lnTo>
                <a:lnTo>
                  <a:pt x="2994787" y="953646"/>
                </a:lnTo>
                <a:lnTo>
                  <a:pt x="2984244" y="960283"/>
                </a:lnTo>
                <a:lnTo>
                  <a:pt x="2973441" y="966529"/>
                </a:lnTo>
                <a:lnTo>
                  <a:pt x="2962508" y="972646"/>
                </a:lnTo>
                <a:lnTo>
                  <a:pt x="2951445" y="978502"/>
                </a:lnTo>
                <a:lnTo>
                  <a:pt x="2940252" y="984098"/>
                </a:lnTo>
                <a:lnTo>
                  <a:pt x="2928799" y="989434"/>
                </a:lnTo>
                <a:lnTo>
                  <a:pt x="2917345" y="994509"/>
                </a:lnTo>
                <a:lnTo>
                  <a:pt x="2905501" y="999194"/>
                </a:lnTo>
                <a:lnTo>
                  <a:pt x="2893657" y="1003749"/>
                </a:lnTo>
                <a:lnTo>
                  <a:pt x="2887670" y="1005831"/>
                </a:lnTo>
                <a:lnTo>
                  <a:pt x="2881683" y="1007913"/>
                </a:lnTo>
                <a:lnTo>
                  <a:pt x="2875696" y="1009995"/>
                </a:lnTo>
                <a:lnTo>
                  <a:pt x="2869579" y="1011817"/>
                </a:lnTo>
                <a:lnTo>
                  <a:pt x="2863592" y="1013769"/>
                </a:lnTo>
                <a:lnTo>
                  <a:pt x="2857344" y="1015461"/>
                </a:lnTo>
                <a:lnTo>
                  <a:pt x="2851227" y="1017153"/>
                </a:lnTo>
                <a:lnTo>
                  <a:pt x="2845110" y="1018845"/>
                </a:lnTo>
                <a:lnTo>
                  <a:pt x="2838862" y="1020406"/>
                </a:lnTo>
                <a:lnTo>
                  <a:pt x="2832615" y="1021838"/>
                </a:lnTo>
                <a:lnTo>
                  <a:pt x="2826368" y="1023269"/>
                </a:lnTo>
                <a:lnTo>
                  <a:pt x="2819990" y="1024571"/>
                </a:lnTo>
                <a:lnTo>
                  <a:pt x="2813743" y="1025872"/>
                </a:lnTo>
                <a:lnTo>
                  <a:pt x="2807365" y="1027043"/>
                </a:lnTo>
                <a:lnTo>
                  <a:pt x="2800988" y="1028084"/>
                </a:lnTo>
                <a:lnTo>
                  <a:pt x="2794480" y="1029125"/>
                </a:lnTo>
                <a:lnTo>
                  <a:pt x="2788103" y="1030167"/>
                </a:lnTo>
                <a:lnTo>
                  <a:pt x="2781595" y="1030947"/>
                </a:lnTo>
                <a:lnTo>
                  <a:pt x="2775217" y="1031728"/>
                </a:lnTo>
                <a:lnTo>
                  <a:pt x="2768579" y="1032509"/>
                </a:lnTo>
                <a:lnTo>
                  <a:pt x="2762072" y="1033030"/>
                </a:lnTo>
                <a:lnTo>
                  <a:pt x="2755564" y="1033680"/>
                </a:lnTo>
                <a:lnTo>
                  <a:pt x="2748926" y="1034071"/>
                </a:lnTo>
                <a:lnTo>
                  <a:pt x="2742419" y="1034461"/>
                </a:lnTo>
                <a:lnTo>
                  <a:pt x="2735781" y="1034721"/>
                </a:lnTo>
                <a:lnTo>
                  <a:pt x="2729143" y="1034982"/>
                </a:lnTo>
                <a:lnTo>
                  <a:pt x="2722375" y="1035112"/>
                </a:lnTo>
                <a:lnTo>
                  <a:pt x="2715737" y="1035112"/>
                </a:lnTo>
                <a:lnTo>
                  <a:pt x="2709099" y="1035112"/>
                </a:lnTo>
                <a:lnTo>
                  <a:pt x="2702331" y="1034982"/>
                </a:lnTo>
                <a:lnTo>
                  <a:pt x="2695693" y="1034721"/>
                </a:lnTo>
                <a:lnTo>
                  <a:pt x="2689056" y="1034461"/>
                </a:lnTo>
                <a:lnTo>
                  <a:pt x="2682548" y="1034071"/>
                </a:lnTo>
                <a:lnTo>
                  <a:pt x="2675910" y="1033680"/>
                </a:lnTo>
                <a:lnTo>
                  <a:pt x="2669402" y="1033030"/>
                </a:lnTo>
                <a:lnTo>
                  <a:pt x="2662765" y="1032509"/>
                </a:lnTo>
                <a:lnTo>
                  <a:pt x="2656257" y="1031728"/>
                </a:lnTo>
                <a:lnTo>
                  <a:pt x="2649879" y="1030947"/>
                </a:lnTo>
                <a:lnTo>
                  <a:pt x="2643372" y="1030167"/>
                </a:lnTo>
                <a:lnTo>
                  <a:pt x="2636864" y="1029125"/>
                </a:lnTo>
                <a:lnTo>
                  <a:pt x="2630486" y="1028084"/>
                </a:lnTo>
                <a:lnTo>
                  <a:pt x="2624109" y="1027043"/>
                </a:lnTo>
                <a:lnTo>
                  <a:pt x="2617731" y="1025872"/>
                </a:lnTo>
                <a:lnTo>
                  <a:pt x="2611484" y="1024571"/>
                </a:lnTo>
                <a:lnTo>
                  <a:pt x="2605106" y="1023269"/>
                </a:lnTo>
                <a:lnTo>
                  <a:pt x="2598859" y="1021838"/>
                </a:lnTo>
                <a:lnTo>
                  <a:pt x="2592612" y="1020406"/>
                </a:lnTo>
                <a:lnTo>
                  <a:pt x="2586364" y="1018845"/>
                </a:lnTo>
                <a:lnTo>
                  <a:pt x="2580247" y="1017153"/>
                </a:lnTo>
                <a:lnTo>
                  <a:pt x="2574000" y="1015461"/>
                </a:lnTo>
                <a:lnTo>
                  <a:pt x="2567883" y="1013769"/>
                </a:lnTo>
                <a:lnTo>
                  <a:pt x="2561895" y="1011817"/>
                </a:lnTo>
                <a:lnTo>
                  <a:pt x="2555778" y="1009995"/>
                </a:lnTo>
                <a:lnTo>
                  <a:pt x="2549791" y="1007913"/>
                </a:lnTo>
                <a:lnTo>
                  <a:pt x="2543804" y="1005831"/>
                </a:lnTo>
                <a:lnTo>
                  <a:pt x="2537817" y="1003749"/>
                </a:lnTo>
                <a:lnTo>
                  <a:pt x="2525973" y="999194"/>
                </a:lnTo>
                <a:lnTo>
                  <a:pt x="2514259" y="994509"/>
                </a:lnTo>
                <a:lnTo>
                  <a:pt x="2502806" y="989434"/>
                </a:lnTo>
                <a:lnTo>
                  <a:pt x="2491352" y="984098"/>
                </a:lnTo>
                <a:lnTo>
                  <a:pt x="2480159" y="978502"/>
                </a:lnTo>
                <a:lnTo>
                  <a:pt x="2469096" y="972646"/>
                </a:lnTo>
                <a:lnTo>
                  <a:pt x="2458163" y="966529"/>
                </a:lnTo>
                <a:lnTo>
                  <a:pt x="2447360" y="960283"/>
                </a:lnTo>
                <a:lnTo>
                  <a:pt x="2436818" y="953646"/>
                </a:lnTo>
                <a:lnTo>
                  <a:pt x="2426405" y="946749"/>
                </a:lnTo>
                <a:lnTo>
                  <a:pt x="2416123" y="939721"/>
                </a:lnTo>
                <a:lnTo>
                  <a:pt x="2406102" y="932303"/>
                </a:lnTo>
                <a:lnTo>
                  <a:pt x="2396210" y="924755"/>
                </a:lnTo>
                <a:lnTo>
                  <a:pt x="2386578" y="916947"/>
                </a:lnTo>
                <a:lnTo>
                  <a:pt x="2377077" y="909009"/>
                </a:lnTo>
                <a:lnTo>
                  <a:pt x="2367706" y="900680"/>
                </a:lnTo>
                <a:lnTo>
                  <a:pt x="2358726" y="892221"/>
                </a:lnTo>
                <a:lnTo>
                  <a:pt x="2349745" y="883632"/>
                </a:lnTo>
                <a:lnTo>
                  <a:pt x="2341155" y="874653"/>
                </a:lnTo>
                <a:lnTo>
                  <a:pt x="2332695" y="865543"/>
                </a:lnTo>
                <a:lnTo>
                  <a:pt x="2324365" y="856303"/>
                </a:lnTo>
                <a:lnTo>
                  <a:pt x="2316426" y="846803"/>
                </a:lnTo>
                <a:lnTo>
                  <a:pt x="2308616" y="837173"/>
                </a:lnTo>
                <a:lnTo>
                  <a:pt x="2301068" y="827283"/>
                </a:lnTo>
                <a:lnTo>
                  <a:pt x="2293649" y="817262"/>
                </a:lnTo>
                <a:lnTo>
                  <a:pt x="2286620" y="806981"/>
                </a:lnTo>
                <a:lnTo>
                  <a:pt x="2279722" y="796570"/>
                </a:lnTo>
                <a:lnTo>
                  <a:pt x="2273084" y="786029"/>
                </a:lnTo>
                <a:lnTo>
                  <a:pt x="2266837" y="775228"/>
                </a:lnTo>
                <a:lnTo>
                  <a:pt x="2260720" y="764296"/>
                </a:lnTo>
                <a:lnTo>
                  <a:pt x="2254863" y="753234"/>
                </a:lnTo>
                <a:lnTo>
                  <a:pt x="2249266" y="742043"/>
                </a:lnTo>
                <a:lnTo>
                  <a:pt x="2243930" y="730591"/>
                </a:lnTo>
                <a:lnTo>
                  <a:pt x="2238854" y="719139"/>
                </a:lnTo>
                <a:lnTo>
                  <a:pt x="2234169" y="707426"/>
                </a:lnTo>
                <a:lnTo>
                  <a:pt x="2229613" y="695584"/>
                </a:lnTo>
                <a:lnTo>
                  <a:pt x="2227531" y="689597"/>
                </a:lnTo>
                <a:lnTo>
                  <a:pt x="2225448" y="683611"/>
                </a:lnTo>
                <a:lnTo>
                  <a:pt x="2223366" y="677625"/>
                </a:lnTo>
                <a:lnTo>
                  <a:pt x="2221544" y="671508"/>
                </a:lnTo>
                <a:lnTo>
                  <a:pt x="2219591" y="665522"/>
                </a:lnTo>
                <a:lnTo>
                  <a:pt x="2217899" y="659405"/>
                </a:lnTo>
                <a:lnTo>
                  <a:pt x="2216207" y="653159"/>
                </a:lnTo>
                <a:lnTo>
                  <a:pt x="2214515" y="647042"/>
                </a:lnTo>
                <a:lnTo>
                  <a:pt x="2212953" y="640796"/>
                </a:lnTo>
                <a:lnTo>
                  <a:pt x="2211522" y="634549"/>
                </a:lnTo>
                <a:lnTo>
                  <a:pt x="2210090" y="628173"/>
                </a:lnTo>
                <a:lnTo>
                  <a:pt x="2208789" y="621796"/>
                </a:lnTo>
                <a:lnTo>
                  <a:pt x="2207487" y="615549"/>
                </a:lnTo>
                <a:lnTo>
                  <a:pt x="2206316" y="609172"/>
                </a:lnTo>
                <a:lnTo>
                  <a:pt x="2205144" y="602796"/>
                </a:lnTo>
                <a:lnTo>
                  <a:pt x="2204233" y="596419"/>
                </a:lnTo>
                <a:lnTo>
                  <a:pt x="2203192" y="589912"/>
                </a:lnTo>
                <a:lnTo>
                  <a:pt x="2202411" y="583405"/>
                </a:lnTo>
                <a:lnTo>
                  <a:pt x="2201630" y="577029"/>
                </a:lnTo>
                <a:lnTo>
                  <a:pt x="2200849" y="570522"/>
                </a:lnTo>
                <a:lnTo>
                  <a:pt x="2200329" y="563885"/>
                </a:lnTo>
                <a:lnTo>
                  <a:pt x="2199678" y="557378"/>
                </a:lnTo>
                <a:lnTo>
                  <a:pt x="2199287" y="550741"/>
                </a:lnTo>
                <a:lnTo>
                  <a:pt x="2198897" y="544234"/>
                </a:lnTo>
                <a:lnTo>
                  <a:pt x="2198637" y="537597"/>
                </a:lnTo>
                <a:lnTo>
                  <a:pt x="2198376" y="530960"/>
                </a:lnTo>
                <a:lnTo>
                  <a:pt x="2198246" y="524193"/>
                </a:lnTo>
                <a:lnTo>
                  <a:pt x="2198246" y="517556"/>
                </a:lnTo>
                <a:lnTo>
                  <a:pt x="2198246" y="510919"/>
                </a:lnTo>
                <a:lnTo>
                  <a:pt x="2198376" y="504152"/>
                </a:lnTo>
                <a:lnTo>
                  <a:pt x="2198637" y="497515"/>
                </a:lnTo>
                <a:lnTo>
                  <a:pt x="2198897" y="490878"/>
                </a:lnTo>
                <a:lnTo>
                  <a:pt x="2199287" y="484371"/>
                </a:lnTo>
                <a:lnTo>
                  <a:pt x="2199678" y="477734"/>
                </a:lnTo>
                <a:lnTo>
                  <a:pt x="2200329" y="471227"/>
                </a:lnTo>
                <a:lnTo>
                  <a:pt x="2200849" y="464590"/>
                </a:lnTo>
                <a:lnTo>
                  <a:pt x="2201630" y="458083"/>
                </a:lnTo>
                <a:lnTo>
                  <a:pt x="2202411" y="451706"/>
                </a:lnTo>
                <a:lnTo>
                  <a:pt x="2203192" y="445200"/>
                </a:lnTo>
                <a:lnTo>
                  <a:pt x="2204233" y="438693"/>
                </a:lnTo>
                <a:lnTo>
                  <a:pt x="2205144" y="432316"/>
                </a:lnTo>
                <a:lnTo>
                  <a:pt x="2206316" y="425939"/>
                </a:lnTo>
                <a:lnTo>
                  <a:pt x="2207487" y="419562"/>
                </a:lnTo>
                <a:lnTo>
                  <a:pt x="2208789" y="413316"/>
                </a:lnTo>
                <a:lnTo>
                  <a:pt x="2210090" y="406939"/>
                </a:lnTo>
                <a:lnTo>
                  <a:pt x="2211522" y="400693"/>
                </a:lnTo>
                <a:lnTo>
                  <a:pt x="2212953" y="394446"/>
                </a:lnTo>
                <a:lnTo>
                  <a:pt x="2214515" y="388199"/>
                </a:lnTo>
                <a:lnTo>
                  <a:pt x="2216207" y="382083"/>
                </a:lnTo>
                <a:lnTo>
                  <a:pt x="2217899" y="375836"/>
                </a:lnTo>
                <a:lnTo>
                  <a:pt x="2219591" y="369720"/>
                </a:lnTo>
                <a:lnTo>
                  <a:pt x="2221544" y="363734"/>
                </a:lnTo>
                <a:lnTo>
                  <a:pt x="2223366" y="357617"/>
                </a:lnTo>
                <a:lnTo>
                  <a:pt x="2225448" y="351631"/>
                </a:lnTo>
                <a:lnTo>
                  <a:pt x="2227531" y="345645"/>
                </a:lnTo>
                <a:lnTo>
                  <a:pt x="2229613" y="339658"/>
                </a:lnTo>
                <a:lnTo>
                  <a:pt x="2234169" y="327816"/>
                </a:lnTo>
                <a:lnTo>
                  <a:pt x="2238854" y="316103"/>
                </a:lnTo>
                <a:lnTo>
                  <a:pt x="2243930" y="304651"/>
                </a:lnTo>
                <a:lnTo>
                  <a:pt x="2249266" y="293199"/>
                </a:lnTo>
                <a:lnTo>
                  <a:pt x="2254863" y="282007"/>
                </a:lnTo>
                <a:lnTo>
                  <a:pt x="2260720" y="270946"/>
                </a:lnTo>
                <a:lnTo>
                  <a:pt x="2266837" y="260014"/>
                </a:lnTo>
                <a:lnTo>
                  <a:pt x="2273084" y="249213"/>
                </a:lnTo>
                <a:lnTo>
                  <a:pt x="2279722" y="238672"/>
                </a:lnTo>
                <a:lnTo>
                  <a:pt x="2286620" y="228261"/>
                </a:lnTo>
                <a:lnTo>
                  <a:pt x="2293649" y="217980"/>
                </a:lnTo>
                <a:lnTo>
                  <a:pt x="2301068" y="207829"/>
                </a:lnTo>
                <a:lnTo>
                  <a:pt x="2308616" y="197939"/>
                </a:lnTo>
                <a:lnTo>
                  <a:pt x="2316426" y="188309"/>
                </a:lnTo>
                <a:lnTo>
                  <a:pt x="2324365" y="178809"/>
                </a:lnTo>
                <a:lnTo>
                  <a:pt x="2332695" y="169439"/>
                </a:lnTo>
                <a:lnTo>
                  <a:pt x="2341155" y="160459"/>
                </a:lnTo>
                <a:lnTo>
                  <a:pt x="2349745" y="151480"/>
                </a:lnTo>
                <a:lnTo>
                  <a:pt x="2358726" y="142891"/>
                </a:lnTo>
                <a:lnTo>
                  <a:pt x="2367706" y="134432"/>
                </a:lnTo>
                <a:lnTo>
                  <a:pt x="2377077" y="126103"/>
                </a:lnTo>
                <a:lnTo>
                  <a:pt x="2386578" y="118165"/>
                </a:lnTo>
                <a:lnTo>
                  <a:pt x="2396210" y="110356"/>
                </a:lnTo>
                <a:lnTo>
                  <a:pt x="2406102" y="102808"/>
                </a:lnTo>
                <a:lnTo>
                  <a:pt x="2416123" y="95391"/>
                </a:lnTo>
                <a:lnTo>
                  <a:pt x="2426405" y="88363"/>
                </a:lnTo>
                <a:lnTo>
                  <a:pt x="2436818" y="81466"/>
                </a:lnTo>
                <a:lnTo>
                  <a:pt x="2447360" y="74829"/>
                </a:lnTo>
                <a:lnTo>
                  <a:pt x="2458163" y="68582"/>
                </a:lnTo>
                <a:lnTo>
                  <a:pt x="2469096" y="62466"/>
                </a:lnTo>
                <a:lnTo>
                  <a:pt x="2480159" y="56610"/>
                </a:lnTo>
                <a:lnTo>
                  <a:pt x="2491352" y="51014"/>
                </a:lnTo>
                <a:lnTo>
                  <a:pt x="2502806" y="45678"/>
                </a:lnTo>
                <a:lnTo>
                  <a:pt x="2514259" y="40603"/>
                </a:lnTo>
                <a:lnTo>
                  <a:pt x="2525973" y="35918"/>
                </a:lnTo>
                <a:lnTo>
                  <a:pt x="2537817" y="31363"/>
                </a:lnTo>
                <a:lnTo>
                  <a:pt x="2543804" y="29281"/>
                </a:lnTo>
                <a:lnTo>
                  <a:pt x="2549791" y="27199"/>
                </a:lnTo>
                <a:lnTo>
                  <a:pt x="2555778" y="25116"/>
                </a:lnTo>
                <a:lnTo>
                  <a:pt x="2561895" y="23164"/>
                </a:lnTo>
                <a:lnTo>
                  <a:pt x="2567883" y="21342"/>
                </a:lnTo>
                <a:lnTo>
                  <a:pt x="2574000" y="19651"/>
                </a:lnTo>
                <a:lnTo>
                  <a:pt x="2580247" y="17829"/>
                </a:lnTo>
                <a:lnTo>
                  <a:pt x="2586364" y="16267"/>
                </a:lnTo>
                <a:lnTo>
                  <a:pt x="2592612" y="14705"/>
                </a:lnTo>
                <a:lnTo>
                  <a:pt x="2598859" y="13274"/>
                </a:lnTo>
                <a:lnTo>
                  <a:pt x="2605106" y="11842"/>
                </a:lnTo>
                <a:lnTo>
                  <a:pt x="2611484" y="10411"/>
                </a:lnTo>
                <a:lnTo>
                  <a:pt x="2617731" y="9240"/>
                </a:lnTo>
                <a:lnTo>
                  <a:pt x="2624109" y="8068"/>
                </a:lnTo>
                <a:lnTo>
                  <a:pt x="2630486" y="6897"/>
                </a:lnTo>
                <a:lnTo>
                  <a:pt x="2636864" y="5986"/>
                </a:lnTo>
                <a:lnTo>
                  <a:pt x="2643372" y="4945"/>
                </a:lnTo>
                <a:lnTo>
                  <a:pt x="2649879" y="4164"/>
                </a:lnTo>
                <a:lnTo>
                  <a:pt x="2656257" y="3383"/>
                </a:lnTo>
                <a:lnTo>
                  <a:pt x="2662765" y="2603"/>
                </a:lnTo>
                <a:lnTo>
                  <a:pt x="2669402" y="1952"/>
                </a:lnTo>
                <a:lnTo>
                  <a:pt x="2675910" y="1431"/>
                </a:lnTo>
                <a:lnTo>
                  <a:pt x="2682548" y="1041"/>
                </a:lnTo>
                <a:lnTo>
                  <a:pt x="2689056" y="651"/>
                </a:lnTo>
                <a:lnTo>
                  <a:pt x="2695693" y="390"/>
                </a:lnTo>
                <a:lnTo>
                  <a:pt x="2702331" y="130"/>
                </a:lnTo>
                <a:lnTo>
                  <a:pt x="27090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1" grpId="0"/>
      <p:bldP spid="32" grpId="0"/>
      <p:bldP spid="34" grpId="0"/>
      <p:bldP spid="35" grpId="0"/>
      <p:bldP spid="36" grpId="0" animBg="1"/>
      <p:bldP spid="37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6">
            <a:extLst>
              <a:ext uri="{FF2B5EF4-FFF2-40B4-BE49-F238E27FC236}">
                <a16:creationId xmlns:a16="http://schemas.microsoft.com/office/drawing/2014/main" xmlns="" id="{8E1659DE-606D-48F9-A810-A455A7F17760}"/>
              </a:ext>
            </a:extLst>
          </p:cNvPr>
          <p:cNvSpPr/>
          <p:nvPr/>
        </p:nvSpPr>
        <p:spPr>
          <a:xfrm>
            <a:off x="1795032" y="1741089"/>
            <a:ext cx="927548" cy="946895"/>
          </a:xfrm>
          <a:custGeom>
            <a:avLst/>
            <a:gdLst>
              <a:gd name="connsiteX0" fmla="*/ 0 w 2032000"/>
              <a:gd name="connsiteY0" fmla="*/ 1354666 h 1354666"/>
              <a:gd name="connsiteX1" fmla="*/ 1016000 w 2032000"/>
              <a:gd name="connsiteY1" fmla="*/ 0 h 1354666"/>
              <a:gd name="connsiteX2" fmla="*/ 1016000 w 2032000"/>
              <a:gd name="connsiteY2" fmla="*/ 0 h 1354666"/>
              <a:gd name="connsiteX3" fmla="*/ 2032000 w 2032000"/>
              <a:gd name="connsiteY3" fmla="*/ 1354666 h 1354666"/>
              <a:gd name="connsiteX4" fmla="*/ 0 w 2032000"/>
              <a:gd name="connsiteY4" fmla="*/ 1354666 h 135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0" h="1354666">
                <a:moveTo>
                  <a:pt x="0" y="1354666"/>
                </a:moveTo>
                <a:lnTo>
                  <a:pt x="1016000" y="0"/>
                </a:lnTo>
                <a:lnTo>
                  <a:pt x="1016000" y="0"/>
                </a:lnTo>
                <a:lnTo>
                  <a:pt x="2032000" y="1354666"/>
                </a:lnTo>
                <a:lnTo>
                  <a:pt x="0" y="13546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13" tIns="135713" rIns="135713" bIns="135713" numCol="1" spcCol="1270" anchor="ctr" anchorCtr="0">
            <a:noAutofit/>
          </a:bodyPr>
          <a:lstStyle/>
          <a:p>
            <a:pPr algn="ctr" defTabSz="47499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53" dirty="0">
              <a:latin typeface="黑体" panose="02010609060101010101" pitchFamily="49" charset="-122"/>
            </a:endParaRPr>
          </a:p>
        </p:txBody>
      </p:sp>
      <p:sp>
        <p:nvSpPr>
          <p:cNvPr id="38" name="Freeform 97">
            <a:extLst>
              <a:ext uri="{FF2B5EF4-FFF2-40B4-BE49-F238E27FC236}">
                <a16:creationId xmlns:a16="http://schemas.microsoft.com/office/drawing/2014/main" xmlns="" id="{73923EC8-E04A-48B1-B2A0-912B42C44EC5}"/>
              </a:ext>
            </a:extLst>
          </p:cNvPr>
          <p:cNvSpPr/>
          <p:nvPr/>
        </p:nvSpPr>
        <p:spPr>
          <a:xfrm>
            <a:off x="1253484" y="2760221"/>
            <a:ext cx="2010643" cy="946895"/>
          </a:xfrm>
          <a:custGeom>
            <a:avLst/>
            <a:gdLst>
              <a:gd name="connsiteX0" fmla="*/ 0 w 4064000"/>
              <a:gd name="connsiteY0" fmla="*/ 1354666 h 1354666"/>
              <a:gd name="connsiteX1" fmla="*/ 1016000 w 4064000"/>
              <a:gd name="connsiteY1" fmla="*/ 0 h 1354666"/>
              <a:gd name="connsiteX2" fmla="*/ 3048000 w 4064000"/>
              <a:gd name="connsiteY2" fmla="*/ 0 h 1354666"/>
              <a:gd name="connsiteX3" fmla="*/ 4064000 w 4064000"/>
              <a:gd name="connsiteY3" fmla="*/ 1354666 h 1354666"/>
              <a:gd name="connsiteX4" fmla="*/ 0 w 4064000"/>
              <a:gd name="connsiteY4" fmla="*/ 1354666 h 135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0" h="1354666">
                <a:moveTo>
                  <a:pt x="0" y="1354666"/>
                </a:moveTo>
                <a:lnTo>
                  <a:pt x="1016000" y="0"/>
                </a:lnTo>
                <a:lnTo>
                  <a:pt x="3048000" y="0"/>
                </a:lnTo>
                <a:lnTo>
                  <a:pt x="4064000" y="1354666"/>
                </a:lnTo>
                <a:lnTo>
                  <a:pt x="0" y="13546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0511" tIns="144614" rIns="1390511" bIns="144614" numCol="1" spcCol="1270" anchor="ctr" anchorCtr="0">
            <a:noAutofit/>
          </a:bodyPr>
          <a:lstStyle/>
          <a:p>
            <a:pPr algn="ctr" defTabSz="506145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53" dirty="0">
              <a:latin typeface="黑体" panose="02010609060101010101" pitchFamily="49" charset="-122"/>
            </a:endParaRPr>
          </a:p>
        </p:txBody>
      </p:sp>
      <p:sp>
        <p:nvSpPr>
          <p:cNvPr id="39" name="Freeform 99">
            <a:extLst>
              <a:ext uri="{FF2B5EF4-FFF2-40B4-BE49-F238E27FC236}">
                <a16:creationId xmlns:a16="http://schemas.microsoft.com/office/drawing/2014/main" xmlns="" id="{8C8F151E-40DA-48AA-96FB-03E7D98AE97F}"/>
              </a:ext>
            </a:extLst>
          </p:cNvPr>
          <p:cNvSpPr/>
          <p:nvPr/>
        </p:nvSpPr>
        <p:spPr>
          <a:xfrm>
            <a:off x="681304" y="3783321"/>
            <a:ext cx="3155005" cy="946895"/>
          </a:xfrm>
          <a:custGeom>
            <a:avLst/>
            <a:gdLst>
              <a:gd name="connsiteX0" fmla="*/ 0 w 6096000"/>
              <a:gd name="connsiteY0" fmla="*/ 1354666 h 1354666"/>
              <a:gd name="connsiteX1" fmla="*/ 1016000 w 6096000"/>
              <a:gd name="connsiteY1" fmla="*/ 0 h 1354666"/>
              <a:gd name="connsiteX2" fmla="*/ 5080000 w 6096000"/>
              <a:gd name="connsiteY2" fmla="*/ 0 h 1354666"/>
              <a:gd name="connsiteX3" fmla="*/ 6096000 w 6096000"/>
              <a:gd name="connsiteY3" fmla="*/ 1354666 h 1354666"/>
              <a:gd name="connsiteX4" fmla="*/ 0 w 6096000"/>
              <a:gd name="connsiteY4" fmla="*/ 1354666 h 135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354666">
                <a:moveTo>
                  <a:pt x="0" y="1354666"/>
                </a:moveTo>
                <a:lnTo>
                  <a:pt x="1016000" y="0"/>
                </a:lnTo>
                <a:lnTo>
                  <a:pt x="5080000" y="0"/>
                </a:lnTo>
                <a:lnTo>
                  <a:pt x="6096000" y="1354666"/>
                </a:lnTo>
                <a:lnTo>
                  <a:pt x="0" y="13546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13458" tIns="144614" rIns="2013462" bIns="144614" numCol="1" spcCol="1270" anchor="ctr" anchorCtr="0">
            <a:noAutofit/>
          </a:bodyPr>
          <a:lstStyle/>
          <a:p>
            <a:pPr algn="ctr" defTabSz="506145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606" dirty="0">
              <a:latin typeface="黑体" panose="02010609060101010101" pitchFamily="49" charset="-122"/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62C0D60B-147F-4360-BCA3-5E9213AFF4E9}"/>
              </a:ext>
            </a:extLst>
          </p:cNvPr>
          <p:cNvSpPr txBox="1">
            <a:spLocks/>
          </p:cNvSpPr>
          <p:nvPr/>
        </p:nvSpPr>
        <p:spPr>
          <a:xfrm>
            <a:off x="2025570" y="4054591"/>
            <a:ext cx="466473" cy="36933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601867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黑体" panose="02010609060101010101" pitchFamily="49" charset="-122"/>
              </a:rPr>
              <a:t>80%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B155D037-18FF-4AE0-ACCF-3BF49EBA4489}"/>
              </a:ext>
            </a:extLst>
          </p:cNvPr>
          <p:cNvSpPr txBox="1">
            <a:spLocks/>
          </p:cNvSpPr>
          <p:nvPr/>
        </p:nvSpPr>
        <p:spPr>
          <a:xfrm>
            <a:off x="2025570" y="3101093"/>
            <a:ext cx="466473" cy="36933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601867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黑体" panose="02010609060101010101" pitchFamily="49" charset="-122"/>
              </a:rPr>
              <a:t>70%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10C85026-93B6-4B27-A3F8-53E40CC1B73D}"/>
              </a:ext>
            </a:extLst>
          </p:cNvPr>
          <p:cNvSpPr txBox="1">
            <a:spLocks/>
          </p:cNvSpPr>
          <p:nvPr/>
        </p:nvSpPr>
        <p:spPr>
          <a:xfrm>
            <a:off x="2025571" y="2234427"/>
            <a:ext cx="466473" cy="36933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601867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黑体" panose="02010609060101010101" pitchFamily="49" charset="-122"/>
              </a:rPr>
              <a:t>30%</a:t>
            </a:r>
          </a:p>
        </p:txBody>
      </p:sp>
      <p:sp>
        <p:nvSpPr>
          <p:cNvPr id="43" name="Arc 106">
            <a:extLst>
              <a:ext uri="{FF2B5EF4-FFF2-40B4-BE49-F238E27FC236}">
                <a16:creationId xmlns:a16="http://schemas.microsoft.com/office/drawing/2014/main" xmlns="" id="{0733995A-842A-4899-9B59-5A7415EFB100}"/>
              </a:ext>
            </a:extLst>
          </p:cNvPr>
          <p:cNvSpPr/>
          <p:nvPr/>
        </p:nvSpPr>
        <p:spPr>
          <a:xfrm rot="1449945">
            <a:off x="1694421" y="1794427"/>
            <a:ext cx="1477531" cy="147753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3" dirty="0">
              <a:latin typeface="黑体" panose="02010609060101010101" pitchFamily="49" charset="-122"/>
            </a:endParaRPr>
          </a:p>
        </p:txBody>
      </p:sp>
      <p:sp>
        <p:nvSpPr>
          <p:cNvPr id="44" name="Arc 107">
            <a:extLst>
              <a:ext uri="{FF2B5EF4-FFF2-40B4-BE49-F238E27FC236}">
                <a16:creationId xmlns:a16="http://schemas.microsoft.com/office/drawing/2014/main" xmlns="" id="{49B5D969-679F-4B6C-B4A3-38FA23BBBBC2}"/>
              </a:ext>
            </a:extLst>
          </p:cNvPr>
          <p:cNvSpPr/>
          <p:nvPr/>
        </p:nvSpPr>
        <p:spPr>
          <a:xfrm rot="1311995">
            <a:off x="2393780" y="3185695"/>
            <a:ext cx="1477531" cy="1477531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3" dirty="0">
              <a:latin typeface="黑体" panose="02010609060101010101" pitchFamily="49" charset="-122"/>
            </a:endParaRPr>
          </a:p>
        </p:txBody>
      </p:sp>
      <p:cxnSp>
        <p:nvCxnSpPr>
          <p:cNvPr id="45" name="Straight Connector 112">
            <a:extLst>
              <a:ext uri="{FF2B5EF4-FFF2-40B4-BE49-F238E27FC236}">
                <a16:creationId xmlns:a16="http://schemas.microsoft.com/office/drawing/2014/main" xmlns="" id="{1B3DDFBF-E9CD-4D6D-B87E-2309D8040B93}"/>
              </a:ext>
            </a:extLst>
          </p:cNvPr>
          <p:cNvCxnSpPr/>
          <p:nvPr/>
        </p:nvCxnSpPr>
        <p:spPr>
          <a:xfrm>
            <a:off x="4336925" y="1741089"/>
            <a:ext cx="0" cy="292143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Line buttom">
            <a:extLst>
              <a:ext uri="{FF2B5EF4-FFF2-40B4-BE49-F238E27FC236}">
                <a16:creationId xmlns:a16="http://schemas.microsoft.com/office/drawing/2014/main" xmlns="" id="{31145902-7084-4574-BC42-2C4A4DB46C65}"/>
              </a:ext>
            </a:extLst>
          </p:cNvPr>
          <p:cNvCxnSpPr>
            <a:cxnSpLocks/>
          </p:cNvCxnSpPr>
          <p:nvPr/>
        </p:nvCxnSpPr>
        <p:spPr>
          <a:xfrm>
            <a:off x="650126" y="4995452"/>
            <a:ext cx="1046705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xmlns="" id="{CBD0235D-115D-4BA1-BA63-AEE7EC7F82F1}"/>
              </a:ext>
            </a:extLst>
          </p:cNvPr>
          <p:cNvSpPr>
            <a:spLocks noEditPoints="1"/>
          </p:cNvSpPr>
          <p:nvPr/>
        </p:nvSpPr>
        <p:spPr bwMode="auto">
          <a:xfrm>
            <a:off x="7322512" y="1973847"/>
            <a:ext cx="583284" cy="583284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60187" tIns="80093" rIns="160187" bIns="80093" numCol="1" anchor="t" anchorCtr="0" compatLnSpc="1">
            <a:prstTxWarp prst="textNoShape">
              <a:avLst/>
            </a:prstTxWarp>
          </a:bodyPr>
          <a:lstStyle/>
          <a:p>
            <a:endParaRPr lang="en-US" sz="3153" dirty="0">
              <a:latin typeface="黑体" panose="02010609060101010101" pitchFamily="49" charset="-122"/>
            </a:endParaRPr>
          </a:p>
        </p:txBody>
      </p:sp>
      <p:sp>
        <p:nvSpPr>
          <p:cNvPr id="48" name="Freeform 46">
            <a:extLst>
              <a:ext uri="{FF2B5EF4-FFF2-40B4-BE49-F238E27FC236}">
                <a16:creationId xmlns:a16="http://schemas.microsoft.com/office/drawing/2014/main" xmlns="" id="{8C2244F1-ADC7-4D16-AA2A-185A7DC2943D}"/>
              </a:ext>
            </a:extLst>
          </p:cNvPr>
          <p:cNvSpPr>
            <a:spLocks noEditPoints="1"/>
          </p:cNvSpPr>
          <p:nvPr/>
        </p:nvSpPr>
        <p:spPr bwMode="auto">
          <a:xfrm>
            <a:off x="7322512" y="3003210"/>
            <a:ext cx="583284" cy="583284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60187" tIns="80093" rIns="160187" bIns="80093" numCol="1" anchor="t" anchorCtr="0" compatLnSpc="1">
            <a:prstTxWarp prst="textNoShape">
              <a:avLst/>
            </a:prstTxWarp>
          </a:bodyPr>
          <a:lstStyle/>
          <a:p>
            <a:endParaRPr lang="en-US" sz="3153" dirty="0">
              <a:latin typeface="黑体" panose="02010609060101010101" pitchFamily="49" charset="-122"/>
            </a:endParaRPr>
          </a:p>
        </p:txBody>
      </p:sp>
      <p:sp>
        <p:nvSpPr>
          <p:cNvPr id="49" name="Freeform 46">
            <a:extLst>
              <a:ext uri="{FF2B5EF4-FFF2-40B4-BE49-F238E27FC236}">
                <a16:creationId xmlns:a16="http://schemas.microsoft.com/office/drawing/2014/main" xmlns="" id="{E4440C33-4F7A-4BE0-B5DF-1582A3C3FB37}"/>
              </a:ext>
            </a:extLst>
          </p:cNvPr>
          <p:cNvSpPr>
            <a:spLocks noEditPoints="1"/>
          </p:cNvSpPr>
          <p:nvPr/>
        </p:nvSpPr>
        <p:spPr bwMode="auto">
          <a:xfrm>
            <a:off x="7322512" y="4011538"/>
            <a:ext cx="583284" cy="583284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60187" tIns="80093" rIns="160187" bIns="80093" numCol="1" anchor="t" anchorCtr="0" compatLnSpc="1">
            <a:prstTxWarp prst="textNoShape">
              <a:avLst/>
            </a:prstTxWarp>
          </a:bodyPr>
          <a:lstStyle/>
          <a:p>
            <a:endParaRPr lang="en-US" sz="3153" dirty="0">
              <a:latin typeface="黑体" panose="02010609060101010101" pitchFamily="49" charset="-122"/>
            </a:endParaRP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xmlns="" id="{D05CF8B6-E14E-4305-8D00-3B5FB64D93D6}"/>
              </a:ext>
            </a:extLst>
          </p:cNvPr>
          <p:cNvSpPr txBox="1"/>
          <p:nvPr/>
        </p:nvSpPr>
        <p:spPr>
          <a:xfrm>
            <a:off x="5240962" y="4275910"/>
            <a:ext cx="942043" cy="431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3" b="1" dirty="0">
                <a:solidFill>
                  <a:schemeClr val="accent1"/>
                </a:solidFill>
                <a:latin typeface="黑体" panose="02010609060101010101" pitchFamily="49" charset="-122"/>
              </a:rPr>
              <a:t>75%</a:t>
            </a:r>
          </a:p>
        </p:txBody>
      </p:sp>
      <p:grpSp>
        <p:nvGrpSpPr>
          <p:cNvPr id="51" name="Group 90">
            <a:extLst>
              <a:ext uri="{FF2B5EF4-FFF2-40B4-BE49-F238E27FC236}">
                <a16:creationId xmlns:a16="http://schemas.microsoft.com/office/drawing/2014/main" xmlns="" id="{AFB5D4E0-1B9F-4050-9D1A-ECC761B8D6F9}"/>
              </a:ext>
            </a:extLst>
          </p:cNvPr>
          <p:cNvGrpSpPr>
            <a:grpSpLocks noChangeAspect="1"/>
          </p:cNvGrpSpPr>
          <p:nvPr/>
        </p:nvGrpSpPr>
        <p:grpSpPr>
          <a:xfrm>
            <a:off x="5149285" y="3105496"/>
            <a:ext cx="1036670" cy="1036665"/>
            <a:chOff x="4046972" y="1821242"/>
            <a:chExt cx="751216" cy="751214"/>
          </a:xfrm>
        </p:grpSpPr>
        <p:sp>
          <p:nvSpPr>
            <p:cNvPr id="63" name="Oval 146">
              <a:extLst>
                <a:ext uri="{FF2B5EF4-FFF2-40B4-BE49-F238E27FC236}">
                  <a16:creationId xmlns:a16="http://schemas.microsoft.com/office/drawing/2014/main" xmlns="" id="{686AA3AE-A5C2-4669-B869-2910AAED2B7F}"/>
                </a:ext>
              </a:extLst>
            </p:cNvPr>
            <p:cNvSpPr/>
            <p:nvPr/>
          </p:nvSpPr>
          <p:spPr>
            <a:xfrm>
              <a:off x="4046972" y="1821242"/>
              <a:ext cx="751216" cy="751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53" dirty="0">
                <a:latin typeface="黑体" panose="02010609060101010101" pitchFamily="49" charset="-122"/>
              </a:endParaRPr>
            </a:p>
          </p:txBody>
        </p:sp>
        <p:grpSp>
          <p:nvGrpSpPr>
            <p:cNvPr id="64" name="Group 179">
              <a:extLst>
                <a:ext uri="{FF2B5EF4-FFF2-40B4-BE49-F238E27FC236}">
                  <a16:creationId xmlns:a16="http://schemas.microsoft.com/office/drawing/2014/main" xmlns="" id="{EBF5A453-2FBB-40A8-B4BB-739A9DF8DC93}"/>
                </a:ext>
              </a:extLst>
            </p:cNvPr>
            <p:cNvGrpSpPr/>
            <p:nvPr/>
          </p:nvGrpSpPr>
          <p:grpSpPr>
            <a:xfrm>
              <a:off x="4321607" y="1938430"/>
              <a:ext cx="201944" cy="516839"/>
              <a:chOff x="5054600" y="1652588"/>
              <a:chExt cx="187325" cy="479424"/>
            </a:xfrm>
            <a:solidFill>
              <a:schemeClr val="bg1"/>
            </a:solidFill>
          </p:grpSpPr>
          <p:sp>
            <p:nvSpPr>
              <p:cNvPr id="65" name="Freeform 96">
                <a:extLst>
                  <a:ext uri="{FF2B5EF4-FFF2-40B4-BE49-F238E27FC236}">
                    <a16:creationId xmlns:a16="http://schemas.microsoft.com/office/drawing/2014/main" xmlns="" id="{E526E264-CFFE-4364-A252-9E7D1E82C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60187" tIns="80093" rIns="160187" bIns="8009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53" dirty="0">
                  <a:latin typeface="黑体" panose="02010609060101010101" pitchFamily="49" charset="-122"/>
                </a:endParaRPr>
              </a:p>
            </p:txBody>
          </p:sp>
          <p:sp>
            <p:nvSpPr>
              <p:cNvPr id="66" name="Oval 97">
                <a:extLst>
                  <a:ext uri="{FF2B5EF4-FFF2-40B4-BE49-F238E27FC236}">
                    <a16:creationId xmlns:a16="http://schemas.microsoft.com/office/drawing/2014/main" xmlns="" id="{3740D1A7-71B1-4C8D-878A-16136AE54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60187" tIns="80093" rIns="160187" bIns="8009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53" dirty="0">
                  <a:latin typeface="黑体" panose="02010609060101010101" pitchFamily="49" charset="-122"/>
                </a:endParaRPr>
              </a:p>
            </p:txBody>
          </p:sp>
        </p:grpSp>
      </p:grpSp>
      <p:grpSp>
        <p:nvGrpSpPr>
          <p:cNvPr id="52" name="Group 91">
            <a:extLst>
              <a:ext uri="{FF2B5EF4-FFF2-40B4-BE49-F238E27FC236}">
                <a16:creationId xmlns:a16="http://schemas.microsoft.com/office/drawing/2014/main" xmlns="" id="{290CC25F-ABCB-4125-BE95-842A4943F40C}"/>
              </a:ext>
            </a:extLst>
          </p:cNvPr>
          <p:cNvGrpSpPr>
            <a:grpSpLocks noChangeAspect="1"/>
          </p:cNvGrpSpPr>
          <p:nvPr/>
        </p:nvGrpSpPr>
        <p:grpSpPr>
          <a:xfrm>
            <a:off x="5149285" y="1933438"/>
            <a:ext cx="1036670" cy="1036665"/>
            <a:chOff x="5397701" y="1821242"/>
            <a:chExt cx="751216" cy="751214"/>
          </a:xfrm>
        </p:grpSpPr>
        <p:sp>
          <p:nvSpPr>
            <p:cNvPr id="59" name="Oval 161">
              <a:extLst>
                <a:ext uri="{FF2B5EF4-FFF2-40B4-BE49-F238E27FC236}">
                  <a16:creationId xmlns:a16="http://schemas.microsoft.com/office/drawing/2014/main" xmlns="" id="{B07628EE-8D67-4965-B8C1-7DD5749B112E}"/>
                </a:ext>
              </a:extLst>
            </p:cNvPr>
            <p:cNvSpPr/>
            <p:nvPr/>
          </p:nvSpPr>
          <p:spPr>
            <a:xfrm>
              <a:off x="5397701" y="1821242"/>
              <a:ext cx="751216" cy="7512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53" dirty="0">
                <a:latin typeface="黑体" panose="02010609060101010101" pitchFamily="49" charset="-122"/>
              </a:endParaRPr>
            </a:p>
          </p:txBody>
        </p:sp>
        <p:grpSp>
          <p:nvGrpSpPr>
            <p:cNvPr id="60" name="Group 184">
              <a:extLst>
                <a:ext uri="{FF2B5EF4-FFF2-40B4-BE49-F238E27FC236}">
                  <a16:creationId xmlns:a16="http://schemas.microsoft.com/office/drawing/2014/main" xmlns="" id="{2DF4F8E3-175E-44B6-B612-E7DFE11C0422}"/>
                </a:ext>
              </a:extLst>
            </p:cNvPr>
            <p:cNvGrpSpPr/>
            <p:nvPr/>
          </p:nvGrpSpPr>
          <p:grpSpPr>
            <a:xfrm>
              <a:off x="5653812" y="1940307"/>
              <a:ext cx="238995" cy="513085"/>
              <a:chOff x="6213475" y="1668463"/>
              <a:chExt cx="227013" cy="487362"/>
            </a:xfrm>
            <a:solidFill>
              <a:schemeClr val="bg1"/>
            </a:solidFill>
          </p:grpSpPr>
          <p:sp>
            <p:nvSpPr>
              <p:cNvPr id="61" name="Oval 98">
                <a:extLst>
                  <a:ext uri="{FF2B5EF4-FFF2-40B4-BE49-F238E27FC236}">
                    <a16:creationId xmlns:a16="http://schemas.microsoft.com/office/drawing/2014/main" xmlns="" id="{4811B770-D0F2-4B20-81B2-DDE5E30D3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60187" tIns="80093" rIns="160187" bIns="8009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53" dirty="0">
                  <a:latin typeface="黑体" panose="02010609060101010101" pitchFamily="49" charset="-122"/>
                </a:endParaRPr>
              </a:p>
            </p:txBody>
          </p:sp>
          <p:sp>
            <p:nvSpPr>
              <p:cNvPr id="62" name="Freeform 99">
                <a:extLst>
                  <a:ext uri="{FF2B5EF4-FFF2-40B4-BE49-F238E27FC236}">
                    <a16:creationId xmlns:a16="http://schemas.microsoft.com/office/drawing/2014/main" xmlns="" id="{3D89A7C9-6738-4E35-A227-54CAA8E32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60187" tIns="80093" rIns="160187" bIns="8009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53" dirty="0">
                  <a:latin typeface="黑体" panose="02010609060101010101" pitchFamily="49" charset="-122"/>
                </a:endParaRPr>
              </a:p>
            </p:txBody>
          </p:sp>
        </p:grpSp>
      </p:grpSp>
      <p:sp>
        <p:nvSpPr>
          <p:cNvPr id="53" name="TextBox 114">
            <a:extLst>
              <a:ext uri="{FF2B5EF4-FFF2-40B4-BE49-F238E27FC236}">
                <a16:creationId xmlns:a16="http://schemas.microsoft.com/office/drawing/2014/main" xmlns="" id="{C89058D3-8684-459D-B249-B41292A5646E}"/>
              </a:ext>
            </a:extLst>
          </p:cNvPr>
          <p:cNvSpPr txBox="1"/>
          <p:nvPr/>
        </p:nvSpPr>
        <p:spPr>
          <a:xfrm>
            <a:off x="5240962" y="1481787"/>
            <a:ext cx="942043" cy="431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3" b="1" dirty="0">
                <a:solidFill>
                  <a:schemeClr val="accent4"/>
                </a:solidFill>
                <a:latin typeface="黑体" panose="02010609060101010101" pitchFamily="49" charset="-122"/>
              </a:rPr>
              <a:t>95%</a:t>
            </a:r>
          </a:p>
        </p:txBody>
      </p:sp>
      <p:cxnSp>
        <p:nvCxnSpPr>
          <p:cNvPr id="54" name="Straight Connector 171">
            <a:extLst>
              <a:ext uri="{FF2B5EF4-FFF2-40B4-BE49-F238E27FC236}">
                <a16:creationId xmlns:a16="http://schemas.microsoft.com/office/drawing/2014/main" xmlns="" id="{7EF5C7F4-43DE-40F0-B456-F90D42B865BF}"/>
              </a:ext>
            </a:extLst>
          </p:cNvPr>
          <p:cNvCxnSpPr/>
          <p:nvPr/>
        </p:nvCxnSpPr>
        <p:spPr>
          <a:xfrm>
            <a:off x="6977096" y="1741089"/>
            <a:ext cx="0" cy="292143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9C4E34FE-DA0E-4E7A-80BD-01E8C37BD81D}"/>
              </a:ext>
            </a:extLst>
          </p:cNvPr>
          <p:cNvSpPr/>
          <p:nvPr/>
        </p:nvSpPr>
        <p:spPr>
          <a:xfrm>
            <a:off x="7941386" y="1911902"/>
            <a:ext cx="3352253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77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4C2D70AC-D72A-4F5A-BAD0-DBC05FD91CF7}"/>
              </a:ext>
            </a:extLst>
          </p:cNvPr>
          <p:cNvSpPr/>
          <p:nvPr/>
        </p:nvSpPr>
        <p:spPr>
          <a:xfrm>
            <a:off x="7941386" y="3003210"/>
            <a:ext cx="3352253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77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CB3AE6DD-A686-49CB-9242-AA081787E450}"/>
              </a:ext>
            </a:extLst>
          </p:cNvPr>
          <p:cNvSpPr/>
          <p:nvPr/>
        </p:nvSpPr>
        <p:spPr>
          <a:xfrm>
            <a:off x="7941386" y="4025583"/>
            <a:ext cx="3352253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77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2130A47C-4DA6-4D15-BC49-A5A988FC27BD}"/>
              </a:ext>
            </a:extLst>
          </p:cNvPr>
          <p:cNvSpPr/>
          <p:nvPr/>
        </p:nvSpPr>
        <p:spPr>
          <a:xfrm>
            <a:off x="633177" y="5404669"/>
            <a:ext cx="10869011" cy="820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77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在此输入关于此标题或图形的文字描述内容或者相关的数据。在此输入关于此标题或图形的文字描述内容或者相关的数据。</a:t>
            </a:r>
            <a:endParaRPr lang="en-US" altLang="zh-CN" sz="1577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577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在此输入关于此标题或图形的文字描述内容或者相关的数据。在此输入关于此标题或图形的文字描述内容或者相关的数据。</a:t>
            </a:r>
          </a:p>
          <a:p>
            <a:endParaRPr lang="zh-CN" altLang="en-US" sz="1577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61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 animBg="1"/>
      <p:bldP spid="44" grpId="0" animBg="1"/>
      <p:bldP spid="47" grpId="0" animBg="1"/>
      <p:bldP spid="48" grpId="0" animBg="1"/>
      <p:bldP spid="49" grpId="0" animBg="1"/>
      <p:bldP spid="50" grpId="0"/>
      <p:bldP spid="53" grpId="0"/>
      <p:bldP spid="55" grpId="0"/>
      <p:bldP spid="56" grpId="0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59">
            <a:extLst>
              <a:ext uri="{FF2B5EF4-FFF2-40B4-BE49-F238E27FC236}">
                <a16:creationId xmlns:a16="http://schemas.microsoft.com/office/drawing/2014/main" xmlns="" id="{F5180FB9-5892-4CDE-9708-CE35F55C4605}"/>
              </a:ext>
            </a:extLst>
          </p:cNvPr>
          <p:cNvSpPr/>
          <p:nvPr/>
        </p:nvSpPr>
        <p:spPr>
          <a:xfrm>
            <a:off x="5030576" y="4621168"/>
            <a:ext cx="1044765" cy="10447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6" name="Oval 57">
            <a:extLst>
              <a:ext uri="{FF2B5EF4-FFF2-40B4-BE49-F238E27FC236}">
                <a16:creationId xmlns:a16="http://schemas.microsoft.com/office/drawing/2014/main" xmlns="" id="{BE2F4BAC-CC3F-4C5D-A3CC-821C18944D86}"/>
              </a:ext>
            </a:extLst>
          </p:cNvPr>
          <p:cNvSpPr/>
          <p:nvPr/>
        </p:nvSpPr>
        <p:spPr>
          <a:xfrm>
            <a:off x="6333618" y="4149429"/>
            <a:ext cx="1044765" cy="104476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7" name="Oval 58">
            <a:extLst>
              <a:ext uri="{FF2B5EF4-FFF2-40B4-BE49-F238E27FC236}">
                <a16:creationId xmlns:a16="http://schemas.microsoft.com/office/drawing/2014/main" xmlns="" id="{6095DAF9-FD35-4094-A813-441CFFEC85FB}"/>
              </a:ext>
            </a:extLst>
          </p:cNvPr>
          <p:cNvSpPr/>
          <p:nvPr/>
        </p:nvSpPr>
        <p:spPr>
          <a:xfrm>
            <a:off x="4018074" y="3751313"/>
            <a:ext cx="1044765" cy="104476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8" name="Oval 54">
            <a:extLst>
              <a:ext uri="{FF2B5EF4-FFF2-40B4-BE49-F238E27FC236}">
                <a16:creationId xmlns:a16="http://schemas.microsoft.com/office/drawing/2014/main" xmlns="" id="{947F7CFC-F302-44CF-B74B-C73F756A17EB}"/>
              </a:ext>
            </a:extLst>
          </p:cNvPr>
          <p:cNvSpPr/>
          <p:nvPr/>
        </p:nvSpPr>
        <p:spPr>
          <a:xfrm>
            <a:off x="6622306" y="2938324"/>
            <a:ext cx="1044765" cy="104476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9" name="Oval 53">
            <a:extLst>
              <a:ext uri="{FF2B5EF4-FFF2-40B4-BE49-F238E27FC236}">
                <a16:creationId xmlns:a16="http://schemas.microsoft.com/office/drawing/2014/main" xmlns="" id="{414CE4D5-F8A8-4DCC-A199-0AE6B370B5AB}"/>
              </a:ext>
            </a:extLst>
          </p:cNvPr>
          <p:cNvSpPr/>
          <p:nvPr/>
        </p:nvSpPr>
        <p:spPr>
          <a:xfrm>
            <a:off x="5576004" y="2070990"/>
            <a:ext cx="1044765" cy="104476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0" name="Oval 44">
            <a:extLst>
              <a:ext uri="{FF2B5EF4-FFF2-40B4-BE49-F238E27FC236}">
                <a16:creationId xmlns:a16="http://schemas.microsoft.com/office/drawing/2014/main" xmlns="" id="{5022018E-D807-4BF7-A9DE-3B0BF8933B68}"/>
              </a:ext>
            </a:extLst>
          </p:cNvPr>
          <p:cNvSpPr/>
          <p:nvPr/>
        </p:nvSpPr>
        <p:spPr>
          <a:xfrm>
            <a:off x="4331504" y="2440524"/>
            <a:ext cx="1044765" cy="1044765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1" name="Hexagon 43">
            <a:extLst>
              <a:ext uri="{FF2B5EF4-FFF2-40B4-BE49-F238E27FC236}">
                <a16:creationId xmlns:a16="http://schemas.microsoft.com/office/drawing/2014/main" xmlns="" id="{6B3082FD-3BD5-437E-BF4F-2645F42B3250}"/>
              </a:ext>
            </a:extLst>
          </p:cNvPr>
          <p:cNvSpPr/>
          <p:nvPr/>
        </p:nvSpPr>
        <p:spPr>
          <a:xfrm>
            <a:off x="4754021" y="3147700"/>
            <a:ext cx="744747" cy="642023"/>
          </a:xfrm>
          <a:prstGeom prst="hexag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517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52" name="Hexagon 45">
            <a:extLst>
              <a:ext uri="{FF2B5EF4-FFF2-40B4-BE49-F238E27FC236}">
                <a16:creationId xmlns:a16="http://schemas.microsoft.com/office/drawing/2014/main" xmlns="" id="{9C23682B-C281-4AEE-884E-DA3E18EFCF14}"/>
              </a:ext>
            </a:extLst>
          </p:cNvPr>
          <p:cNvSpPr/>
          <p:nvPr/>
        </p:nvSpPr>
        <p:spPr>
          <a:xfrm>
            <a:off x="6160262" y="3147700"/>
            <a:ext cx="744747" cy="642023"/>
          </a:xfrm>
          <a:prstGeom prst="hex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517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05</a:t>
            </a:r>
            <a:endParaRPr lang="en-US" sz="1517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3" name="Hexagon 46">
            <a:extLst>
              <a:ext uri="{FF2B5EF4-FFF2-40B4-BE49-F238E27FC236}">
                <a16:creationId xmlns:a16="http://schemas.microsoft.com/office/drawing/2014/main" xmlns="" id="{CE5F1929-CF99-45EB-822E-BC9B06685798}"/>
              </a:ext>
            </a:extLst>
          </p:cNvPr>
          <p:cNvSpPr/>
          <p:nvPr/>
        </p:nvSpPr>
        <p:spPr>
          <a:xfrm>
            <a:off x="5463222" y="2777192"/>
            <a:ext cx="744747" cy="642023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517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06</a:t>
            </a:r>
            <a:endParaRPr lang="en-US" sz="1517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4" name="Hexagon 47">
            <a:extLst>
              <a:ext uri="{FF2B5EF4-FFF2-40B4-BE49-F238E27FC236}">
                <a16:creationId xmlns:a16="http://schemas.microsoft.com/office/drawing/2014/main" xmlns="" id="{56346DCD-98E7-4CC9-94E5-59FA513EAA6E}"/>
              </a:ext>
            </a:extLst>
          </p:cNvPr>
          <p:cNvSpPr/>
          <p:nvPr/>
        </p:nvSpPr>
        <p:spPr>
          <a:xfrm>
            <a:off x="4754021" y="3925369"/>
            <a:ext cx="744747" cy="642023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517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en-US" sz="1517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5" name="Hexagon 49">
            <a:extLst>
              <a:ext uri="{FF2B5EF4-FFF2-40B4-BE49-F238E27FC236}">
                <a16:creationId xmlns:a16="http://schemas.microsoft.com/office/drawing/2014/main" xmlns="" id="{4AD2DFE9-BB72-4176-A368-75EE5DE379D9}"/>
              </a:ext>
            </a:extLst>
          </p:cNvPr>
          <p:cNvSpPr/>
          <p:nvPr/>
        </p:nvSpPr>
        <p:spPr>
          <a:xfrm>
            <a:off x="6133883" y="3902064"/>
            <a:ext cx="744747" cy="64202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517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04</a:t>
            </a:r>
            <a:endParaRPr lang="en-US" sz="1517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6" name="Hexagon 51">
            <a:extLst>
              <a:ext uri="{FF2B5EF4-FFF2-40B4-BE49-F238E27FC236}">
                <a16:creationId xmlns:a16="http://schemas.microsoft.com/office/drawing/2014/main" xmlns="" id="{02572E83-9EA7-43A7-92AD-EA6F10C4646C}"/>
              </a:ext>
            </a:extLst>
          </p:cNvPr>
          <p:cNvSpPr/>
          <p:nvPr/>
        </p:nvSpPr>
        <p:spPr>
          <a:xfrm>
            <a:off x="5463222" y="4324363"/>
            <a:ext cx="744747" cy="642023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517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en-US" sz="1517" b="1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7" name="Freeform 62">
            <a:extLst>
              <a:ext uri="{FF2B5EF4-FFF2-40B4-BE49-F238E27FC236}">
                <a16:creationId xmlns:a16="http://schemas.microsoft.com/office/drawing/2014/main" xmlns="" id="{A1652C6F-C7B8-4DF3-B0AD-C864FC2907E7}"/>
              </a:ext>
            </a:extLst>
          </p:cNvPr>
          <p:cNvSpPr>
            <a:spLocks noEditPoints="1"/>
          </p:cNvSpPr>
          <p:nvPr/>
        </p:nvSpPr>
        <p:spPr bwMode="auto">
          <a:xfrm>
            <a:off x="4692755" y="2691445"/>
            <a:ext cx="302747" cy="442298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7104" tIns="33552" rIns="67104" bIns="33552" numCol="1" anchor="t" anchorCtr="0" compatLnSpc="1"/>
          <a:lstStyle/>
          <a:p>
            <a:pPr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8" name="Freeform 69">
            <a:extLst>
              <a:ext uri="{FF2B5EF4-FFF2-40B4-BE49-F238E27FC236}">
                <a16:creationId xmlns:a16="http://schemas.microsoft.com/office/drawing/2014/main" xmlns="" id="{ED52647B-8FC3-4A10-80C9-85DB9CF955C4}"/>
              </a:ext>
            </a:extLst>
          </p:cNvPr>
          <p:cNvSpPr/>
          <p:nvPr/>
        </p:nvSpPr>
        <p:spPr bwMode="auto">
          <a:xfrm>
            <a:off x="6014176" y="2364772"/>
            <a:ext cx="185113" cy="347714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7104" tIns="33552" rIns="67104" bIns="33552" numCol="1" anchor="t" anchorCtr="0" compatLnSpc="1"/>
          <a:lstStyle/>
          <a:p>
            <a:pPr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9" name="Freeform 23">
            <a:extLst>
              <a:ext uri="{FF2B5EF4-FFF2-40B4-BE49-F238E27FC236}">
                <a16:creationId xmlns:a16="http://schemas.microsoft.com/office/drawing/2014/main" xmlns="" id="{05529A0D-BC30-44D7-8CED-6AC17FF3F5D3}"/>
              </a:ext>
            </a:extLst>
          </p:cNvPr>
          <p:cNvSpPr>
            <a:spLocks noEditPoints="1"/>
          </p:cNvSpPr>
          <p:nvPr/>
        </p:nvSpPr>
        <p:spPr bwMode="auto">
          <a:xfrm>
            <a:off x="7008909" y="3313170"/>
            <a:ext cx="291416" cy="275556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7104" tIns="33552" rIns="67104" bIns="33552" numCol="1" anchor="t" anchorCtr="0" compatLnSpc="1"/>
          <a:lstStyle/>
          <a:p>
            <a:pPr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0" name="Freeform 57">
            <a:extLst>
              <a:ext uri="{FF2B5EF4-FFF2-40B4-BE49-F238E27FC236}">
                <a16:creationId xmlns:a16="http://schemas.microsoft.com/office/drawing/2014/main" xmlns="" id="{B86D4CA3-D316-4804-8D0C-8DB130424D8D}"/>
              </a:ext>
            </a:extLst>
          </p:cNvPr>
          <p:cNvSpPr>
            <a:spLocks noEditPoints="1"/>
          </p:cNvSpPr>
          <p:nvPr/>
        </p:nvSpPr>
        <p:spPr bwMode="auto">
          <a:xfrm>
            <a:off x="6719519" y="4609670"/>
            <a:ext cx="272963" cy="241990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7104" tIns="33552" rIns="67104" bIns="33552" numCol="1" anchor="t" anchorCtr="0" compatLnSpc="1"/>
          <a:lstStyle/>
          <a:p>
            <a:pPr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1" name="Freeform 83">
            <a:extLst>
              <a:ext uri="{FF2B5EF4-FFF2-40B4-BE49-F238E27FC236}">
                <a16:creationId xmlns:a16="http://schemas.microsoft.com/office/drawing/2014/main" xmlns="" id="{C19E9654-581A-43C0-BC85-BB91DB7D55F4}"/>
              </a:ext>
            </a:extLst>
          </p:cNvPr>
          <p:cNvSpPr>
            <a:spLocks noEditPoints="1"/>
          </p:cNvSpPr>
          <p:nvPr/>
        </p:nvSpPr>
        <p:spPr bwMode="auto">
          <a:xfrm>
            <a:off x="5408439" y="5023129"/>
            <a:ext cx="269529" cy="404289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7104" tIns="33552" rIns="67104" bIns="33552" numCol="1" anchor="t" anchorCtr="0" compatLnSpc="1"/>
          <a:lstStyle/>
          <a:p>
            <a:pPr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2" name="Freeform 40">
            <a:extLst>
              <a:ext uri="{FF2B5EF4-FFF2-40B4-BE49-F238E27FC236}">
                <a16:creationId xmlns:a16="http://schemas.microsoft.com/office/drawing/2014/main" xmlns="" id="{0D331466-BBA8-492B-9567-76B0109D6AC5}"/>
              </a:ext>
            </a:extLst>
          </p:cNvPr>
          <p:cNvSpPr>
            <a:spLocks noEditPoints="1"/>
          </p:cNvSpPr>
          <p:nvPr/>
        </p:nvSpPr>
        <p:spPr bwMode="auto">
          <a:xfrm>
            <a:off x="4311142" y="4082152"/>
            <a:ext cx="381614" cy="384422"/>
          </a:xfrm>
          <a:custGeom>
            <a:avLst/>
            <a:gdLst/>
            <a:ahLst/>
            <a:cxnLst>
              <a:cxn ang="0">
                <a:pos x="63" y="43"/>
              </a:cxn>
              <a:cxn ang="0">
                <a:pos x="60" y="48"/>
              </a:cxn>
              <a:cxn ang="0">
                <a:pos x="34" y="62"/>
              </a:cxn>
              <a:cxn ang="0">
                <a:pos x="31" y="63"/>
              </a:cxn>
              <a:cxn ang="0">
                <a:pos x="29" y="62"/>
              </a:cxn>
              <a:cxn ang="0">
                <a:pos x="2" y="48"/>
              </a:cxn>
              <a:cxn ang="0">
                <a:pos x="0" y="43"/>
              </a:cxn>
              <a:cxn ang="0">
                <a:pos x="0" y="14"/>
              </a:cxn>
              <a:cxn ang="0">
                <a:pos x="3" y="10"/>
              </a:cxn>
              <a:cxn ang="0">
                <a:pos x="30" y="0"/>
              </a:cxn>
              <a:cxn ang="0">
                <a:pos x="31" y="0"/>
              </a:cxn>
              <a:cxn ang="0">
                <a:pos x="33" y="0"/>
              </a:cxn>
              <a:cxn ang="0">
                <a:pos x="60" y="10"/>
              </a:cxn>
              <a:cxn ang="0">
                <a:pos x="63" y="14"/>
              </a:cxn>
              <a:cxn ang="0">
                <a:pos x="63" y="43"/>
              </a:cxn>
              <a:cxn ang="0">
                <a:pos x="58" y="14"/>
              </a:cxn>
              <a:cxn ang="0">
                <a:pos x="31" y="4"/>
              </a:cxn>
              <a:cxn ang="0">
                <a:pos x="5" y="14"/>
              </a:cxn>
              <a:cxn ang="0">
                <a:pos x="31" y="24"/>
              </a:cxn>
              <a:cxn ang="0">
                <a:pos x="58" y="14"/>
              </a:cxn>
              <a:cxn ang="0">
                <a:pos x="58" y="43"/>
              </a:cxn>
              <a:cxn ang="0">
                <a:pos x="58" y="19"/>
              </a:cxn>
              <a:cxn ang="0">
                <a:pos x="34" y="28"/>
              </a:cxn>
              <a:cxn ang="0">
                <a:pos x="34" y="57"/>
              </a:cxn>
              <a:cxn ang="0">
                <a:pos x="58" y="43"/>
              </a:cxn>
            </a:cxnLst>
            <a:rect l="0" t="0" r="r" b="b"/>
            <a:pathLst>
              <a:path w="63" h="63">
                <a:moveTo>
                  <a:pt x="63" y="43"/>
                </a:moveTo>
                <a:cubicBezTo>
                  <a:pt x="63" y="45"/>
                  <a:pt x="62" y="47"/>
                  <a:pt x="60" y="48"/>
                </a:cubicBezTo>
                <a:cubicBezTo>
                  <a:pt x="34" y="62"/>
                  <a:pt x="34" y="62"/>
                  <a:pt x="34" y="62"/>
                </a:cubicBezTo>
                <a:cubicBezTo>
                  <a:pt x="33" y="63"/>
                  <a:pt x="32" y="63"/>
                  <a:pt x="31" y="63"/>
                </a:cubicBezTo>
                <a:cubicBezTo>
                  <a:pt x="31" y="63"/>
                  <a:pt x="30" y="63"/>
                  <a:pt x="29" y="62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7"/>
                  <a:pt x="0" y="45"/>
                  <a:pt x="0" y="4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2"/>
                  <a:pt x="1" y="10"/>
                  <a:pt x="3" y="10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1" y="0"/>
                  <a:pt x="31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60" y="10"/>
                  <a:pt x="60" y="10"/>
                  <a:pt x="60" y="10"/>
                </a:cubicBezTo>
                <a:cubicBezTo>
                  <a:pt x="62" y="10"/>
                  <a:pt x="63" y="12"/>
                  <a:pt x="63" y="14"/>
                </a:cubicBezTo>
                <a:lnTo>
                  <a:pt x="63" y="43"/>
                </a:lnTo>
                <a:close/>
                <a:moveTo>
                  <a:pt x="58" y="14"/>
                </a:moveTo>
                <a:cubicBezTo>
                  <a:pt x="31" y="4"/>
                  <a:pt x="31" y="4"/>
                  <a:pt x="31" y="4"/>
                </a:cubicBezTo>
                <a:cubicBezTo>
                  <a:pt x="5" y="14"/>
                  <a:pt x="5" y="14"/>
                  <a:pt x="5" y="14"/>
                </a:cubicBezTo>
                <a:cubicBezTo>
                  <a:pt x="31" y="24"/>
                  <a:pt x="31" y="24"/>
                  <a:pt x="31" y="24"/>
                </a:cubicBezTo>
                <a:lnTo>
                  <a:pt x="58" y="14"/>
                </a:lnTo>
                <a:close/>
                <a:moveTo>
                  <a:pt x="58" y="43"/>
                </a:moveTo>
                <a:cubicBezTo>
                  <a:pt x="58" y="19"/>
                  <a:pt x="58" y="19"/>
                  <a:pt x="58" y="19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57"/>
                  <a:pt x="34" y="57"/>
                  <a:pt x="34" y="57"/>
                </a:cubicBezTo>
                <a:lnTo>
                  <a:pt x="58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7104" tIns="33552" rIns="67104" bIns="33552" numCol="1" anchor="t" anchorCtr="0" compatLnSpc="1"/>
          <a:lstStyle/>
          <a:p>
            <a:pPr>
              <a:lnSpc>
                <a:spcPct val="120000"/>
              </a:lnSpc>
            </a:pPr>
            <a:endParaRPr lang="en-US" sz="1517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4" name="Footer Text">
            <a:extLst>
              <a:ext uri="{FF2B5EF4-FFF2-40B4-BE49-F238E27FC236}">
                <a16:creationId xmlns:a16="http://schemas.microsoft.com/office/drawing/2014/main" xmlns="" id="{E9CDD7C4-B2F4-4AD6-88D3-F53961E31381}"/>
              </a:ext>
            </a:extLst>
          </p:cNvPr>
          <p:cNvSpPr txBox="1"/>
          <p:nvPr/>
        </p:nvSpPr>
        <p:spPr>
          <a:xfrm>
            <a:off x="8081408" y="3328098"/>
            <a:ext cx="2992860" cy="4827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5" name="TextBox 28">
            <a:extLst>
              <a:ext uri="{FF2B5EF4-FFF2-40B4-BE49-F238E27FC236}">
                <a16:creationId xmlns:a16="http://schemas.microsoft.com/office/drawing/2014/main" xmlns="" id="{9C511655-2B30-4EE7-9EDB-874E5C6A79AD}"/>
              </a:ext>
            </a:extLst>
          </p:cNvPr>
          <p:cNvSpPr txBox="1"/>
          <p:nvPr/>
        </p:nvSpPr>
        <p:spPr>
          <a:xfrm>
            <a:off x="8081408" y="2985340"/>
            <a:ext cx="1231106" cy="25622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输入您的标题</a:t>
            </a:r>
          </a:p>
        </p:txBody>
      </p:sp>
      <p:sp>
        <p:nvSpPr>
          <p:cNvPr id="67" name="Footer Text">
            <a:extLst>
              <a:ext uri="{FF2B5EF4-FFF2-40B4-BE49-F238E27FC236}">
                <a16:creationId xmlns:a16="http://schemas.microsoft.com/office/drawing/2014/main" xmlns="" id="{72D25BC8-B6D5-4F88-AF67-E5A807651E9C}"/>
              </a:ext>
            </a:extLst>
          </p:cNvPr>
          <p:cNvSpPr txBox="1"/>
          <p:nvPr/>
        </p:nvSpPr>
        <p:spPr>
          <a:xfrm>
            <a:off x="850233" y="4091613"/>
            <a:ext cx="2755254" cy="4827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8" name="TextBox 32">
            <a:extLst>
              <a:ext uri="{FF2B5EF4-FFF2-40B4-BE49-F238E27FC236}">
                <a16:creationId xmlns:a16="http://schemas.microsoft.com/office/drawing/2014/main" xmlns="" id="{13C05508-3C0D-4F82-B6A5-A7F51DBD0254}"/>
              </a:ext>
            </a:extLst>
          </p:cNvPr>
          <p:cNvSpPr txBox="1"/>
          <p:nvPr/>
        </p:nvSpPr>
        <p:spPr>
          <a:xfrm>
            <a:off x="2364761" y="3764897"/>
            <a:ext cx="1240725" cy="25622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输入您的标题</a:t>
            </a:r>
          </a:p>
        </p:txBody>
      </p:sp>
      <p:sp>
        <p:nvSpPr>
          <p:cNvPr id="70" name="Footer Text">
            <a:extLst>
              <a:ext uri="{FF2B5EF4-FFF2-40B4-BE49-F238E27FC236}">
                <a16:creationId xmlns:a16="http://schemas.microsoft.com/office/drawing/2014/main" xmlns="" id="{C835614F-FB5F-4A7A-A2F4-B6B5C599F2F6}"/>
              </a:ext>
            </a:extLst>
          </p:cNvPr>
          <p:cNvSpPr txBox="1"/>
          <p:nvPr/>
        </p:nvSpPr>
        <p:spPr>
          <a:xfrm>
            <a:off x="1319851" y="5369010"/>
            <a:ext cx="2755254" cy="4827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1" name="TextBox 35">
            <a:extLst>
              <a:ext uri="{FF2B5EF4-FFF2-40B4-BE49-F238E27FC236}">
                <a16:creationId xmlns:a16="http://schemas.microsoft.com/office/drawing/2014/main" xmlns="" id="{D6889FDE-AB90-4872-B332-7DBDDF824AC5}"/>
              </a:ext>
            </a:extLst>
          </p:cNvPr>
          <p:cNvSpPr txBox="1"/>
          <p:nvPr/>
        </p:nvSpPr>
        <p:spPr>
          <a:xfrm>
            <a:off x="2834379" y="5042294"/>
            <a:ext cx="1240725" cy="25622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输入您的标题</a:t>
            </a:r>
          </a:p>
        </p:txBody>
      </p:sp>
      <p:sp>
        <p:nvSpPr>
          <p:cNvPr id="73" name="Footer Text">
            <a:extLst>
              <a:ext uri="{FF2B5EF4-FFF2-40B4-BE49-F238E27FC236}">
                <a16:creationId xmlns:a16="http://schemas.microsoft.com/office/drawing/2014/main" xmlns="" id="{EA89C1DB-DB8B-4710-8BB6-14F893AD56E9}"/>
              </a:ext>
            </a:extLst>
          </p:cNvPr>
          <p:cNvSpPr txBox="1"/>
          <p:nvPr/>
        </p:nvSpPr>
        <p:spPr>
          <a:xfrm>
            <a:off x="7667071" y="4818369"/>
            <a:ext cx="2992860" cy="4827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4" name="TextBox 38">
            <a:extLst>
              <a:ext uri="{FF2B5EF4-FFF2-40B4-BE49-F238E27FC236}">
                <a16:creationId xmlns:a16="http://schemas.microsoft.com/office/drawing/2014/main" xmlns="" id="{4800001E-BD52-44CE-90E8-BC221380FA0E}"/>
              </a:ext>
            </a:extLst>
          </p:cNvPr>
          <p:cNvSpPr txBox="1"/>
          <p:nvPr/>
        </p:nvSpPr>
        <p:spPr>
          <a:xfrm>
            <a:off x="7667071" y="4475611"/>
            <a:ext cx="1231106" cy="25622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输入您的标题</a:t>
            </a:r>
          </a:p>
        </p:txBody>
      </p:sp>
      <p:sp>
        <p:nvSpPr>
          <p:cNvPr id="76" name="Footer Text">
            <a:extLst>
              <a:ext uri="{FF2B5EF4-FFF2-40B4-BE49-F238E27FC236}">
                <a16:creationId xmlns:a16="http://schemas.microsoft.com/office/drawing/2014/main" xmlns="" id="{1AB1A490-2164-46CC-ABD8-21B4DBFE29AA}"/>
              </a:ext>
            </a:extLst>
          </p:cNvPr>
          <p:cNvSpPr txBox="1"/>
          <p:nvPr/>
        </p:nvSpPr>
        <p:spPr>
          <a:xfrm>
            <a:off x="6620769" y="1747785"/>
            <a:ext cx="2992860" cy="4827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7" name="TextBox 41">
            <a:extLst>
              <a:ext uri="{FF2B5EF4-FFF2-40B4-BE49-F238E27FC236}">
                <a16:creationId xmlns:a16="http://schemas.microsoft.com/office/drawing/2014/main" xmlns="" id="{359581B7-6825-4A2B-93EB-5ACD022DF612}"/>
              </a:ext>
            </a:extLst>
          </p:cNvPr>
          <p:cNvSpPr txBox="1"/>
          <p:nvPr/>
        </p:nvSpPr>
        <p:spPr>
          <a:xfrm>
            <a:off x="6620769" y="1405027"/>
            <a:ext cx="1231106" cy="25622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输入您的标题</a:t>
            </a:r>
          </a:p>
        </p:txBody>
      </p:sp>
      <p:sp>
        <p:nvSpPr>
          <p:cNvPr id="78" name="Footer Text">
            <a:extLst>
              <a:ext uri="{FF2B5EF4-FFF2-40B4-BE49-F238E27FC236}">
                <a16:creationId xmlns:a16="http://schemas.microsoft.com/office/drawing/2014/main" xmlns="" id="{F3B891C4-080D-4822-8A1D-D7C8970C201E}"/>
              </a:ext>
            </a:extLst>
          </p:cNvPr>
          <p:cNvSpPr txBox="1"/>
          <p:nvPr/>
        </p:nvSpPr>
        <p:spPr>
          <a:xfrm>
            <a:off x="1228257" y="2542209"/>
            <a:ext cx="2755254" cy="4827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9" name="TextBox 32">
            <a:extLst>
              <a:ext uri="{FF2B5EF4-FFF2-40B4-BE49-F238E27FC236}">
                <a16:creationId xmlns:a16="http://schemas.microsoft.com/office/drawing/2014/main" xmlns="" id="{E3464D95-A459-4A32-936A-F0CD68C8A88F}"/>
              </a:ext>
            </a:extLst>
          </p:cNvPr>
          <p:cNvSpPr txBox="1"/>
          <p:nvPr/>
        </p:nvSpPr>
        <p:spPr>
          <a:xfrm>
            <a:off x="2742785" y="2215493"/>
            <a:ext cx="1240725" cy="25622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872609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4" grpId="0"/>
      <p:bldP spid="65" grpId="0"/>
      <p:bldP spid="67" grpId="0"/>
      <p:bldP spid="68" grpId="0"/>
      <p:bldP spid="70" grpId="0"/>
      <p:bldP spid="71" grpId="0"/>
      <p:bldP spid="73" grpId="0"/>
      <p:bldP spid="74" grpId="0"/>
      <p:bldP spid="76" grpId="0"/>
      <p:bldP spid="77" grpId="0"/>
      <p:bldP spid="78" grpId="0"/>
      <p:bldP spid="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E6C5686-5545-4D22-82BE-25C096FEA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CDDAD122-BF6F-40F8-B67D-2E450AFB2C11}"/>
              </a:ext>
            </a:extLst>
          </p:cNvPr>
          <p:cNvSpPr/>
          <p:nvPr/>
        </p:nvSpPr>
        <p:spPr>
          <a:xfrm>
            <a:off x="8015528" y="3157065"/>
            <a:ext cx="7104293" cy="7104293"/>
          </a:xfrm>
          <a:custGeom>
            <a:avLst/>
            <a:gdLst>
              <a:gd name="connsiteX0" fmla="*/ 2893703 w 5968354"/>
              <a:gd name="connsiteY0" fmla="*/ 962382 h 5968354"/>
              <a:gd name="connsiteX1" fmla="*/ 911792 w 5968354"/>
              <a:gd name="connsiteY1" fmla="*/ 2944293 h 5968354"/>
              <a:gd name="connsiteX2" fmla="*/ 2893703 w 5968354"/>
              <a:gd name="connsiteY2" fmla="*/ 4926204 h 5968354"/>
              <a:gd name="connsiteX3" fmla="*/ 4875614 w 5968354"/>
              <a:gd name="connsiteY3" fmla="*/ 2944293 h 5968354"/>
              <a:gd name="connsiteX4" fmla="*/ 2893703 w 5968354"/>
              <a:gd name="connsiteY4" fmla="*/ 962382 h 5968354"/>
              <a:gd name="connsiteX5" fmla="*/ 2984177 w 5968354"/>
              <a:gd name="connsiteY5" fmla="*/ 0 h 5968354"/>
              <a:gd name="connsiteX6" fmla="*/ 5968354 w 5968354"/>
              <a:gd name="connsiteY6" fmla="*/ 2984177 h 5968354"/>
              <a:gd name="connsiteX7" fmla="*/ 2984177 w 5968354"/>
              <a:gd name="connsiteY7" fmla="*/ 5968354 h 5968354"/>
              <a:gd name="connsiteX8" fmla="*/ 0 w 5968354"/>
              <a:gd name="connsiteY8" fmla="*/ 2984177 h 5968354"/>
              <a:gd name="connsiteX9" fmla="*/ 2984177 w 5968354"/>
              <a:gd name="connsiteY9" fmla="*/ 0 h 596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8354" h="5968354">
                <a:moveTo>
                  <a:pt x="2893703" y="962382"/>
                </a:moveTo>
                <a:cubicBezTo>
                  <a:pt x="1799124" y="962382"/>
                  <a:pt x="911792" y="1849714"/>
                  <a:pt x="911792" y="2944293"/>
                </a:cubicBezTo>
                <a:cubicBezTo>
                  <a:pt x="911792" y="4038872"/>
                  <a:pt x="1799124" y="4926204"/>
                  <a:pt x="2893703" y="4926204"/>
                </a:cubicBezTo>
                <a:cubicBezTo>
                  <a:pt x="3988282" y="4926204"/>
                  <a:pt x="4875614" y="4038872"/>
                  <a:pt x="4875614" y="2944293"/>
                </a:cubicBezTo>
                <a:cubicBezTo>
                  <a:pt x="4875614" y="1849714"/>
                  <a:pt x="3988282" y="962382"/>
                  <a:pt x="2893703" y="962382"/>
                </a:cubicBezTo>
                <a:close/>
                <a:moveTo>
                  <a:pt x="2984177" y="0"/>
                </a:moveTo>
                <a:cubicBezTo>
                  <a:pt x="4632292" y="0"/>
                  <a:pt x="5968354" y="1336062"/>
                  <a:pt x="5968354" y="2984177"/>
                </a:cubicBezTo>
                <a:cubicBezTo>
                  <a:pt x="5968354" y="4632292"/>
                  <a:pt x="4632292" y="5968354"/>
                  <a:pt x="2984177" y="5968354"/>
                </a:cubicBezTo>
                <a:cubicBezTo>
                  <a:pt x="1336062" y="5968354"/>
                  <a:pt x="0" y="4632292"/>
                  <a:pt x="0" y="2984177"/>
                </a:cubicBezTo>
                <a:cubicBezTo>
                  <a:pt x="0" y="1336062"/>
                  <a:pt x="1336062" y="0"/>
                  <a:pt x="298417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1C4FBC81-9570-46E6-8CD5-A47593491D08}"/>
              </a:ext>
            </a:extLst>
          </p:cNvPr>
          <p:cNvSpPr txBox="1"/>
          <p:nvPr/>
        </p:nvSpPr>
        <p:spPr>
          <a:xfrm>
            <a:off x="5442296" y="2655576"/>
            <a:ext cx="297376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公司产品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PRODUCT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400AD5B1-1C22-4116-8585-06D28047CB3D}"/>
              </a:ext>
            </a:extLst>
          </p:cNvPr>
          <p:cNvGrpSpPr/>
          <p:nvPr/>
        </p:nvGrpSpPr>
        <p:grpSpPr>
          <a:xfrm>
            <a:off x="4472263" y="2655576"/>
            <a:ext cx="1230887" cy="1231512"/>
            <a:chOff x="4678933" y="7783699"/>
            <a:chExt cx="445724" cy="445950"/>
          </a:xfrm>
        </p:grpSpPr>
        <p:sp>
          <p:nvSpPr>
            <p:cNvPr id="15" name="Oval 9">
              <a:extLst>
                <a:ext uri="{FF2B5EF4-FFF2-40B4-BE49-F238E27FC236}">
                  <a16:creationId xmlns:a16="http://schemas.microsoft.com/office/drawing/2014/main" xmlns="" id="{5D0A67B3-504A-46EC-B466-4702F0E17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933" y="7783699"/>
              <a:ext cx="445724" cy="445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Freeform 106">
              <a:extLst>
                <a:ext uri="{FF2B5EF4-FFF2-40B4-BE49-F238E27FC236}">
                  <a16:creationId xmlns:a16="http://schemas.microsoft.com/office/drawing/2014/main" xmlns="" id="{AFEADBB2-7717-4D57-BBFB-EB6D1BEC5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063" y="7911244"/>
              <a:ext cx="200822" cy="181864"/>
            </a:xfrm>
            <a:custGeom>
              <a:avLst/>
              <a:gdLst>
                <a:gd name="T0" fmla="*/ 2147483646 w 602"/>
                <a:gd name="T1" fmla="*/ 2147483646 h 545"/>
                <a:gd name="T2" fmla="*/ 2147483646 w 602"/>
                <a:gd name="T3" fmla="*/ 2147483646 h 545"/>
                <a:gd name="T4" fmla="*/ 2147483646 w 602"/>
                <a:gd name="T5" fmla="*/ 2147483646 h 545"/>
                <a:gd name="T6" fmla="*/ 2147483646 w 602"/>
                <a:gd name="T7" fmla="*/ 2147483646 h 545"/>
                <a:gd name="T8" fmla="*/ 2147483646 w 602"/>
                <a:gd name="T9" fmla="*/ 2147483646 h 545"/>
                <a:gd name="T10" fmla="*/ 2147483646 w 602"/>
                <a:gd name="T11" fmla="*/ 2147483646 h 545"/>
                <a:gd name="T12" fmla="*/ 2147483646 w 602"/>
                <a:gd name="T13" fmla="*/ 2147483646 h 545"/>
                <a:gd name="T14" fmla="*/ 2147483646 w 602"/>
                <a:gd name="T15" fmla="*/ 2147483646 h 545"/>
                <a:gd name="T16" fmla="*/ 2147483646 w 602"/>
                <a:gd name="T17" fmla="*/ 2147483646 h 545"/>
                <a:gd name="T18" fmla="*/ 2147483646 w 602"/>
                <a:gd name="T19" fmla="*/ 2147483646 h 545"/>
                <a:gd name="T20" fmla="*/ 2147483646 w 602"/>
                <a:gd name="T21" fmla="*/ 2147483646 h 545"/>
                <a:gd name="T22" fmla="*/ 2147483646 w 602"/>
                <a:gd name="T23" fmla="*/ 2147483646 h 545"/>
                <a:gd name="T24" fmla="*/ 2147483646 w 602"/>
                <a:gd name="T25" fmla="*/ 2147483646 h 545"/>
                <a:gd name="T26" fmla="*/ 2147483646 w 602"/>
                <a:gd name="T27" fmla="*/ 2147483646 h 545"/>
                <a:gd name="T28" fmla="*/ 2147483646 w 602"/>
                <a:gd name="T29" fmla="*/ 2147483646 h 545"/>
                <a:gd name="T30" fmla="*/ 2147483646 w 602"/>
                <a:gd name="T31" fmla="*/ 2147483646 h 545"/>
                <a:gd name="T32" fmla="*/ 2147483646 w 602"/>
                <a:gd name="T33" fmla="*/ 2147483646 h 545"/>
                <a:gd name="T34" fmla="*/ 2147483646 w 602"/>
                <a:gd name="T35" fmla="*/ 0 h 545"/>
                <a:gd name="T36" fmla="*/ 2147483646 w 602"/>
                <a:gd name="T37" fmla="*/ 2147483646 h 545"/>
                <a:gd name="T38" fmla="*/ 2147483646 w 602"/>
                <a:gd name="T39" fmla="*/ 2147483646 h 545"/>
                <a:gd name="T40" fmla="*/ 2147483646 w 602"/>
                <a:gd name="T41" fmla="*/ 2147483646 h 545"/>
                <a:gd name="T42" fmla="*/ 2147483646 w 602"/>
                <a:gd name="T43" fmla="*/ 2147483646 h 545"/>
                <a:gd name="T44" fmla="*/ 2147483646 w 602"/>
                <a:gd name="T45" fmla="*/ 2147483646 h 545"/>
                <a:gd name="T46" fmla="*/ 2147483646 w 602"/>
                <a:gd name="T47" fmla="*/ 2147483646 h 545"/>
                <a:gd name="T48" fmla="*/ 2147483646 w 602"/>
                <a:gd name="T49" fmla="*/ 2147483646 h 545"/>
                <a:gd name="T50" fmla="*/ 2147483646 w 602"/>
                <a:gd name="T51" fmla="*/ 2147483646 h 545"/>
                <a:gd name="T52" fmla="*/ 2147483646 w 602"/>
                <a:gd name="T53" fmla="*/ 2147483646 h 545"/>
                <a:gd name="T54" fmla="*/ 2147483646 w 602"/>
                <a:gd name="T55" fmla="*/ 2147483646 h 545"/>
                <a:gd name="T56" fmla="*/ 0 w 602"/>
                <a:gd name="T57" fmla="*/ 2147483646 h 545"/>
                <a:gd name="T58" fmla="*/ 0 w 602"/>
                <a:gd name="T59" fmla="*/ 2147483646 h 545"/>
                <a:gd name="T60" fmla="*/ 0 w 602"/>
                <a:gd name="T61" fmla="*/ 2147483646 h 545"/>
                <a:gd name="T62" fmla="*/ 0 w 602"/>
                <a:gd name="T63" fmla="*/ 2147483646 h 545"/>
                <a:gd name="T64" fmla="*/ 0 w 602"/>
                <a:gd name="T65" fmla="*/ 2147483646 h 545"/>
                <a:gd name="T66" fmla="*/ 2147483646 w 602"/>
                <a:gd name="T67" fmla="*/ 2147483646 h 545"/>
                <a:gd name="T68" fmla="*/ 2147483646 w 602"/>
                <a:gd name="T69" fmla="*/ 2147483646 h 545"/>
                <a:gd name="T70" fmla="*/ 2147483646 w 602"/>
                <a:gd name="T71" fmla="*/ 2147483646 h 545"/>
                <a:gd name="T72" fmla="*/ 2147483646 w 602"/>
                <a:gd name="T73" fmla="*/ 2147483646 h 545"/>
                <a:gd name="T74" fmla="*/ 2147483646 w 602"/>
                <a:gd name="T75" fmla="*/ 2147483646 h 545"/>
                <a:gd name="T76" fmla="*/ 2147483646 w 602"/>
                <a:gd name="T77" fmla="*/ 2147483646 h 545"/>
                <a:gd name="T78" fmla="*/ 0 w 602"/>
                <a:gd name="T79" fmla="*/ 2147483646 h 54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2" h="545">
                  <a:moveTo>
                    <a:pt x="573" y="544"/>
                  </a:moveTo>
                  <a:lnTo>
                    <a:pt x="573" y="544"/>
                  </a:lnTo>
                  <a:cubicBezTo>
                    <a:pt x="523" y="544"/>
                    <a:pt x="523" y="544"/>
                    <a:pt x="523" y="544"/>
                  </a:cubicBezTo>
                  <a:cubicBezTo>
                    <a:pt x="523" y="318"/>
                    <a:pt x="523" y="318"/>
                    <a:pt x="523" y="318"/>
                  </a:cubicBezTo>
                  <a:cubicBezTo>
                    <a:pt x="523" y="141"/>
                    <a:pt x="523" y="141"/>
                    <a:pt x="523" y="141"/>
                  </a:cubicBezTo>
                  <a:cubicBezTo>
                    <a:pt x="573" y="141"/>
                    <a:pt x="573" y="141"/>
                    <a:pt x="573" y="141"/>
                  </a:cubicBezTo>
                  <a:cubicBezTo>
                    <a:pt x="587" y="141"/>
                    <a:pt x="601" y="148"/>
                    <a:pt x="601" y="170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459"/>
                    <a:pt x="601" y="459"/>
                    <a:pt x="601" y="459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601" y="530"/>
                    <a:pt x="587" y="544"/>
                    <a:pt x="573" y="544"/>
                  </a:cubicBezTo>
                  <a:close/>
                  <a:moveTo>
                    <a:pt x="99" y="544"/>
                  </a:moveTo>
                  <a:lnTo>
                    <a:pt x="99" y="544"/>
                  </a:lnTo>
                  <a:cubicBezTo>
                    <a:pt x="99" y="318"/>
                    <a:pt x="99" y="318"/>
                    <a:pt x="99" y="318"/>
                  </a:cubicBezTo>
                  <a:cubicBezTo>
                    <a:pt x="99" y="311"/>
                    <a:pt x="99" y="311"/>
                    <a:pt x="99" y="311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6" y="64"/>
                    <a:pt x="219" y="0"/>
                    <a:pt x="297" y="0"/>
                  </a:cubicBezTo>
                  <a:cubicBezTo>
                    <a:pt x="375" y="0"/>
                    <a:pt x="438" y="64"/>
                    <a:pt x="438" y="141"/>
                  </a:cubicBezTo>
                  <a:cubicBezTo>
                    <a:pt x="495" y="141"/>
                    <a:pt x="495" y="141"/>
                    <a:pt x="495" y="141"/>
                  </a:cubicBezTo>
                  <a:cubicBezTo>
                    <a:pt x="495" y="318"/>
                    <a:pt x="495" y="318"/>
                    <a:pt x="495" y="318"/>
                  </a:cubicBezTo>
                  <a:cubicBezTo>
                    <a:pt x="495" y="544"/>
                    <a:pt x="495" y="544"/>
                    <a:pt x="495" y="544"/>
                  </a:cubicBezTo>
                  <a:lnTo>
                    <a:pt x="99" y="544"/>
                  </a:ln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255" y="57"/>
                    <a:pt x="212" y="92"/>
                    <a:pt x="212" y="141"/>
                  </a:cubicBezTo>
                  <a:cubicBezTo>
                    <a:pt x="382" y="141"/>
                    <a:pt x="382" y="141"/>
                    <a:pt x="382" y="141"/>
                  </a:cubicBezTo>
                  <a:cubicBezTo>
                    <a:pt x="382" y="92"/>
                    <a:pt x="347" y="57"/>
                    <a:pt x="297" y="57"/>
                  </a:cubicBezTo>
                  <a:close/>
                  <a:moveTo>
                    <a:pt x="0" y="516"/>
                  </a:moveTo>
                  <a:lnTo>
                    <a:pt x="0" y="516"/>
                  </a:lnTo>
                  <a:cubicBezTo>
                    <a:pt x="0" y="459"/>
                    <a:pt x="0" y="459"/>
                    <a:pt x="0" y="459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48"/>
                    <a:pt x="7" y="141"/>
                    <a:pt x="29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1" y="311"/>
                    <a:pt x="71" y="311"/>
                    <a:pt x="71" y="311"/>
                  </a:cubicBezTo>
                  <a:cubicBezTo>
                    <a:pt x="71" y="318"/>
                    <a:pt x="71" y="318"/>
                    <a:pt x="71" y="318"/>
                  </a:cubicBezTo>
                  <a:cubicBezTo>
                    <a:pt x="71" y="544"/>
                    <a:pt x="71" y="544"/>
                    <a:pt x="71" y="544"/>
                  </a:cubicBezTo>
                  <a:cubicBezTo>
                    <a:pt x="29" y="544"/>
                    <a:pt x="29" y="544"/>
                    <a:pt x="29" y="544"/>
                  </a:cubicBezTo>
                  <a:cubicBezTo>
                    <a:pt x="7" y="544"/>
                    <a:pt x="0" y="530"/>
                    <a:pt x="0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70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flip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B8145B0-1939-4455-BFA1-EF27463409DA}"/>
              </a:ext>
            </a:extLst>
          </p:cNvPr>
          <p:cNvGrpSpPr/>
          <p:nvPr/>
        </p:nvGrpSpPr>
        <p:grpSpPr>
          <a:xfrm>
            <a:off x="1382237" y="1331698"/>
            <a:ext cx="2480556" cy="1143173"/>
            <a:chOff x="1302027" y="1480755"/>
            <a:chExt cx="2480556" cy="1143173"/>
          </a:xfrm>
        </p:grpSpPr>
        <p:sp>
          <p:nvSpPr>
            <p:cNvPr id="46" name="任意多边形 6">
              <a:extLst>
                <a:ext uri="{FF2B5EF4-FFF2-40B4-BE49-F238E27FC236}">
                  <a16:creationId xmlns:a16="http://schemas.microsoft.com/office/drawing/2014/main" xmlns="" id="{9C5AA1BD-AC67-450B-8567-51B2A2BE17B2}"/>
                </a:ext>
              </a:extLst>
            </p:cNvPr>
            <p:cNvSpPr/>
            <p:nvPr/>
          </p:nvSpPr>
          <p:spPr>
            <a:xfrm rot="5400000">
              <a:off x="1970718" y="812064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xmlns="" id="{169137AD-0B19-4B6C-BD22-B25600C1F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8900000" flipV="1">
              <a:off x="2226305" y="2380080"/>
              <a:ext cx="769827" cy="151561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3405DA3A-CF49-4F74-B0BD-3B9A9251BBF4}"/>
                </a:ext>
              </a:extLst>
            </p:cNvPr>
            <p:cNvSpPr/>
            <p:nvPr/>
          </p:nvSpPr>
          <p:spPr>
            <a:xfrm>
              <a:off x="1391173" y="1802612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01</a:t>
              </a:r>
              <a:endPara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5A8AD8B3-687B-4C90-BD3F-11734E2943F9}"/>
              </a:ext>
            </a:extLst>
          </p:cNvPr>
          <p:cNvGrpSpPr/>
          <p:nvPr/>
        </p:nvGrpSpPr>
        <p:grpSpPr>
          <a:xfrm>
            <a:off x="3283926" y="2385421"/>
            <a:ext cx="2480556" cy="1143173"/>
            <a:chOff x="3203716" y="2438226"/>
            <a:chExt cx="2480556" cy="1143173"/>
          </a:xfrm>
        </p:grpSpPr>
        <p:sp>
          <p:nvSpPr>
            <p:cNvPr id="50" name="任意多边形 10">
              <a:extLst>
                <a:ext uri="{FF2B5EF4-FFF2-40B4-BE49-F238E27FC236}">
                  <a16:creationId xmlns:a16="http://schemas.microsoft.com/office/drawing/2014/main" xmlns="" id="{4B1ADEB2-2684-4722-A208-0EF938FC9722}"/>
                </a:ext>
              </a:extLst>
            </p:cNvPr>
            <p:cNvSpPr/>
            <p:nvPr/>
          </p:nvSpPr>
          <p:spPr>
            <a:xfrm rot="5400000">
              <a:off x="3872407" y="1769535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xmlns="" id="{08A46557-237C-4DB2-AAAA-B21C505CE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8900000" flipV="1">
              <a:off x="4088236" y="3367367"/>
              <a:ext cx="769827" cy="151561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32052247-B95B-4C1B-BAC0-41BDB559BE6D}"/>
                </a:ext>
              </a:extLst>
            </p:cNvPr>
            <p:cNvSpPr/>
            <p:nvPr/>
          </p:nvSpPr>
          <p:spPr>
            <a:xfrm>
              <a:off x="3311599" y="2765133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02</a:t>
              </a:r>
              <a:endParaRPr lang="zh-CN" altLang="en-US" sz="3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7CA7608D-02E7-4F96-9735-962E9F429083}"/>
              </a:ext>
            </a:extLst>
          </p:cNvPr>
          <p:cNvGrpSpPr/>
          <p:nvPr/>
        </p:nvGrpSpPr>
        <p:grpSpPr>
          <a:xfrm>
            <a:off x="1382236" y="3808286"/>
            <a:ext cx="2480556" cy="1143173"/>
            <a:chOff x="1302026" y="3909217"/>
            <a:chExt cx="2480556" cy="1143173"/>
          </a:xfrm>
        </p:grpSpPr>
        <p:sp>
          <p:nvSpPr>
            <p:cNvPr id="54" name="任意多边形 14">
              <a:extLst>
                <a:ext uri="{FF2B5EF4-FFF2-40B4-BE49-F238E27FC236}">
                  <a16:creationId xmlns:a16="http://schemas.microsoft.com/office/drawing/2014/main" xmlns="" id="{F566418F-B89F-4075-B721-DA05926681EB}"/>
                </a:ext>
              </a:extLst>
            </p:cNvPr>
            <p:cNvSpPr/>
            <p:nvPr/>
          </p:nvSpPr>
          <p:spPr>
            <a:xfrm rot="5400000">
              <a:off x="1970717" y="3240526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xmlns="" id="{C1EA12E2-FCD0-450E-8837-E298EE218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8900000" flipV="1">
              <a:off x="2181970" y="4852946"/>
              <a:ext cx="769827" cy="151561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51BA53DD-B92B-4D70-A5F6-56D9AD2B88B1}"/>
                </a:ext>
              </a:extLst>
            </p:cNvPr>
            <p:cNvSpPr/>
            <p:nvPr/>
          </p:nvSpPr>
          <p:spPr>
            <a:xfrm>
              <a:off x="1395992" y="4241421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03</a:t>
              </a:r>
              <a:endParaRPr lang="zh-CN" altLang="en-US" sz="32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AFF2B166-0490-42CF-AE6C-940983ECC9E7}"/>
              </a:ext>
            </a:extLst>
          </p:cNvPr>
          <p:cNvGrpSpPr/>
          <p:nvPr/>
        </p:nvGrpSpPr>
        <p:grpSpPr>
          <a:xfrm>
            <a:off x="3283925" y="4862009"/>
            <a:ext cx="2480556" cy="1143173"/>
            <a:chOff x="3203715" y="4866688"/>
            <a:chExt cx="2480556" cy="1143173"/>
          </a:xfrm>
        </p:grpSpPr>
        <p:sp>
          <p:nvSpPr>
            <p:cNvPr id="58" name="任意多边形 18">
              <a:extLst>
                <a:ext uri="{FF2B5EF4-FFF2-40B4-BE49-F238E27FC236}">
                  <a16:creationId xmlns:a16="http://schemas.microsoft.com/office/drawing/2014/main" xmlns="" id="{A82E0018-9A14-477A-9780-15A27E1948D2}"/>
                </a:ext>
              </a:extLst>
            </p:cNvPr>
            <p:cNvSpPr/>
            <p:nvPr/>
          </p:nvSpPr>
          <p:spPr>
            <a:xfrm rot="5400000">
              <a:off x="3872406" y="4197997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xmlns="" id="{44017757-29DF-4D47-841C-E025A3352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8900000" flipV="1">
              <a:off x="4063779" y="5830294"/>
              <a:ext cx="769827" cy="151561"/>
            </a:xfrm>
            <a:prstGeom prst="rect">
              <a:avLst/>
            </a:prstGeom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xmlns="" id="{FADC099C-29D8-4E73-9C01-25FA47C0D99A}"/>
                </a:ext>
              </a:extLst>
            </p:cNvPr>
            <p:cNvSpPr/>
            <p:nvPr/>
          </p:nvSpPr>
          <p:spPr>
            <a:xfrm>
              <a:off x="3311599" y="5211845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2F5597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04</a:t>
              </a:r>
              <a:endParaRPr lang="zh-CN" altLang="en-US" sz="3200" dirty="0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1" name="任意多边形 21">
            <a:extLst>
              <a:ext uri="{FF2B5EF4-FFF2-40B4-BE49-F238E27FC236}">
                <a16:creationId xmlns:a16="http://schemas.microsoft.com/office/drawing/2014/main" xmlns="" id="{96F03AB5-2B5C-4835-9582-316B4F139AE3}"/>
              </a:ext>
            </a:extLst>
          </p:cNvPr>
          <p:cNvSpPr/>
          <p:nvPr/>
        </p:nvSpPr>
        <p:spPr>
          <a:xfrm flipV="1">
            <a:off x="2306575" y="1952075"/>
            <a:ext cx="3933804" cy="45719"/>
          </a:xfrm>
          <a:custGeom>
            <a:avLst/>
            <a:gdLst>
              <a:gd name="connsiteX0" fmla="*/ 0 w 5516218"/>
              <a:gd name="connsiteY0" fmla="*/ 0 h 0"/>
              <a:gd name="connsiteX1" fmla="*/ 5516218 w 55162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16218">
                <a:moveTo>
                  <a:pt x="0" y="0"/>
                </a:moveTo>
                <a:lnTo>
                  <a:pt x="5516218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任意多边形 23">
            <a:extLst>
              <a:ext uri="{FF2B5EF4-FFF2-40B4-BE49-F238E27FC236}">
                <a16:creationId xmlns:a16="http://schemas.microsoft.com/office/drawing/2014/main" xmlns="" id="{7F335594-EB8E-47C9-BF67-27539BBD3ACE}"/>
              </a:ext>
            </a:extLst>
          </p:cNvPr>
          <p:cNvSpPr/>
          <p:nvPr/>
        </p:nvSpPr>
        <p:spPr>
          <a:xfrm>
            <a:off x="2321333" y="4469950"/>
            <a:ext cx="4560730" cy="123413"/>
          </a:xfrm>
          <a:custGeom>
            <a:avLst/>
            <a:gdLst>
              <a:gd name="connsiteX0" fmla="*/ 0 w 5516218"/>
              <a:gd name="connsiteY0" fmla="*/ 0 h 0"/>
              <a:gd name="connsiteX1" fmla="*/ 5516218 w 55162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16218">
                <a:moveTo>
                  <a:pt x="0" y="0"/>
                </a:moveTo>
                <a:lnTo>
                  <a:pt x="5516218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任意多边形 24">
            <a:extLst>
              <a:ext uri="{FF2B5EF4-FFF2-40B4-BE49-F238E27FC236}">
                <a16:creationId xmlns:a16="http://schemas.microsoft.com/office/drawing/2014/main" xmlns="" id="{9AA4EF7E-6180-4C05-8B95-189A4B46DB46}"/>
              </a:ext>
            </a:extLst>
          </p:cNvPr>
          <p:cNvSpPr/>
          <p:nvPr/>
        </p:nvSpPr>
        <p:spPr>
          <a:xfrm>
            <a:off x="4145314" y="3048204"/>
            <a:ext cx="3707296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" name="任意多边形 26">
            <a:extLst>
              <a:ext uri="{FF2B5EF4-FFF2-40B4-BE49-F238E27FC236}">
                <a16:creationId xmlns:a16="http://schemas.microsoft.com/office/drawing/2014/main" xmlns="" id="{6A8CED02-1299-46DC-B960-89D3E5639D8C}"/>
              </a:ext>
            </a:extLst>
          </p:cNvPr>
          <p:cNvSpPr/>
          <p:nvPr/>
        </p:nvSpPr>
        <p:spPr>
          <a:xfrm flipV="1">
            <a:off x="4180136" y="5491588"/>
            <a:ext cx="2060243" cy="65021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9" name="Group 532">
            <a:extLst>
              <a:ext uri="{FF2B5EF4-FFF2-40B4-BE49-F238E27FC236}">
                <a16:creationId xmlns:a16="http://schemas.microsoft.com/office/drawing/2014/main" xmlns="" id="{B5CDAF04-1A56-481F-A95F-39BB653BA15F}"/>
              </a:ext>
            </a:extLst>
          </p:cNvPr>
          <p:cNvGrpSpPr/>
          <p:nvPr/>
        </p:nvGrpSpPr>
        <p:grpSpPr>
          <a:xfrm>
            <a:off x="7027382" y="1482081"/>
            <a:ext cx="3782382" cy="923120"/>
            <a:chOff x="0" y="0"/>
            <a:chExt cx="3784041" cy="923116"/>
          </a:xfrm>
        </p:grpSpPr>
        <p:sp>
          <p:nvSpPr>
            <p:cNvPr id="70" name="Shape 530">
              <a:extLst>
                <a:ext uri="{FF2B5EF4-FFF2-40B4-BE49-F238E27FC236}">
                  <a16:creationId xmlns:a16="http://schemas.microsoft.com/office/drawing/2014/main" xmlns="" id="{DACFEEA6-AC7B-4FD3-9B14-777C106EA120}"/>
                </a:ext>
              </a:extLst>
            </p:cNvPr>
            <p:cNvSpPr/>
            <p:nvPr/>
          </p:nvSpPr>
          <p:spPr>
            <a:xfrm>
              <a:off x="0" y="0"/>
              <a:ext cx="1383637" cy="36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40" tIns="60940" rIns="60940" bIns="60940" numCol="1" anchor="t">
              <a:spAutoFit/>
            </a:bodyPr>
            <a:lstStyle>
              <a:lvl1pPr>
                <a:defRPr>
                  <a:solidFill>
                    <a:srgbClr val="F79A00"/>
                  </a:solidFill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输入您的标题</a:t>
              </a:r>
              <a:endParaRPr sz="1599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Shape 531">
              <a:extLst>
                <a:ext uri="{FF2B5EF4-FFF2-40B4-BE49-F238E27FC236}">
                  <a16:creationId xmlns:a16="http://schemas.microsoft.com/office/drawing/2014/main" xmlns="" id="{944B0D96-D130-4CC1-8E9E-25FE971B1046}"/>
                </a:ext>
              </a:extLst>
            </p:cNvPr>
            <p:cNvSpPr/>
            <p:nvPr/>
          </p:nvSpPr>
          <p:spPr>
            <a:xfrm>
              <a:off x="0" y="369161"/>
              <a:ext cx="3784041" cy="5539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0940" tIns="60940" rIns="60940" bIns="6094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b="1" i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2" name="Group 532">
            <a:extLst>
              <a:ext uri="{FF2B5EF4-FFF2-40B4-BE49-F238E27FC236}">
                <a16:creationId xmlns:a16="http://schemas.microsoft.com/office/drawing/2014/main" xmlns="" id="{7CAC2578-95D9-4A58-9942-9934486F7188}"/>
              </a:ext>
            </a:extLst>
          </p:cNvPr>
          <p:cNvGrpSpPr/>
          <p:nvPr/>
        </p:nvGrpSpPr>
        <p:grpSpPr>
          <a:xfrm>
            <a:off x="6575814" y="5167373"/>
            <a:ext cx="3782382" cy="923120"/>
            <a:chOff x="0" y="0"/>
            <a:chExt cx="3784041" cy="923116"/>
          </a:xfrm>
        </p:grpSpPr>
        <p:sp>
          <p:nvSpPr>
            <p:cNvPr id="73" name="Shape 530">
              <a:extLst>
                <a:ext uri="{FF2B5EF4-FFF2-40B4-BE49-F238E27FC236}">
                  <a16:creationId xmlns:a16="http://schemas.microsoft.com/office/drawing/2014/main" xmlns="" id="{F046D87F-2674-4A6F-AD6C-6DA663AD9489}"/>
                </a:ext>
              </a:extLst>
            </p:cNvPr>
            <p:cNvSpPr/>
            <p:nvPr/>
          </p:nvSpPr>
          <p:spPr>
            <a:xfrm>
              <a:off x="0" y="0"/>
              <a:ext cx="1383637" cy="36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40" tIns="60940" rIns="60940" bIns="60940" numCol="1" anchor="t">
              <a:spAutoFit/>
            </a:bodyPr>
            <a:lstStyle>
              <a:lvl1pPr>
                <a:defRPr>
                  <a:solidFill>
                    <a:srgbClr val="F79A00"/>
                  </a:solidFill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输入您的标题</a:t>
              </a:r>
              <a:endParaRPr sz="1599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Shape 531">
              <a:extLst>
                <a:ext uri="{FF2B5EF4-FFF2-40B4-BE49-F238E27FC236}">
                  <a16:creationId xmlns:a16="http://schemas.microsoft.com/office/drawing/2014/main" xmlns="" id="{B419B118-B8C5-4830-A88B-16E1E099D0AA}"/>
                </a:ext>
              </a:extLst>
            </p:cNvPr>
            <p:cNvSpPr/>
            <p:nvPr/>
          </p:nvSpPr>
          <p:spPr>
            <a:xfrm>
              <a:off x="0" y="369161"/>
              <a:ext cx="3784041" cy="5539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0940" tIns="60940" rIns="60940" bIns="6094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b="1" i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5" name="Group 532">
            <a:extLst>
              <a:ext uri="{FF2B5EF4-FFF2-40B4-BE49-F238E27FC236}">
                <a16:creationId xmlns:a16="http://schemas.microsoft.com/office/drawing/2014/main" xmlns="" id="{EC4BFFBB-A27D-4E30-AE97-8A777127DF0A}"/>
              </a:ext>
            </a:extLst>
          </p:cNvPr>
          <p:cNvGrpSpPr/>
          <p:nvPr/>
        </p:nvGrpSpPr>
        <p:grpSpPr>
          <a:xfrm>
            <a:off x="8102203" y="2745257"/>
            <a:ext cx="3782382" cy="923120"/>
            <a:chOff x="0" y="0"/>
            <a:chExt cx="3784041" cy="923116"/>
          </a:xfrm>
        </p:grpSpPr>
        <p:sp>
          <p:nvSpPr>
            <p:cNvPr id="76" name="Shape 530">
              <a:extLst>
                <a:ext uri="{FF2B5EF4-FFF2-40B4-BE49-F238E27FC236}">
                  <a16:creationId xmlns:a16="http://schemas.microsoft.com/office/drawing/2014/main" xmlns="" id="{7C7A38C3-BB69-44A2-AC5C-5AEB70F2F607}"/>
                </a:ext>
              </a:extLst>
            </p:cNvPr>
            <p:cNvSpPr/>
            <p:nvPr/>
          </p:nvSpPr>
          <p:spPr>
            <a:xfrm>
              <a:off x="0" y="0"/>
              <a:ext cx="1383637" cy="36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40" tIns="60940" rIns="60940" bIns="60940" numCol="1" anchor="t">
              <a:spAutoFit/>
            </a:bodyPr>
            <a:lstStyle>
              <a:lvl1pPr>
                <a:defRPr>
                  <a:solidFill>
                    <a:srgbClr val="F79A00"/>
                  </a:solidFill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输入您的标题</a:t>
              </a:r>
              <a:endParaRPr sz="1599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Shape 531">
              <a:extLst>
                <a:ext uri="{FF2B5EF4-FFF2-40B4-BE49-F238E27FC236}">
                  <a16:creationId xmlns:a16="http://schemas.microsoft.com/office/drawing/2014/main" xmlns="" id="{5BA88504-E210-4B8D-B6DE-DA54CCE60F43}"/>
                </a:ext>
              </a:extLst>
            </p:cNvPr>
            <p:cNvSpPr/>
            <p:nvPr/>
          </p:nvSpPr>
          <p:spPr>
            <a:xfrm>
              <a:off x="0" y="369161"/>
              <a:ext cx="3784041" cy="5539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0940" tIns="60940" rIns="60940" bIns="6094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b="1" i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8" name="Group 532">
            <a:extLst>
              <a:ext uri="{FF2B5EF4-FFF2-40B4-BE49-F238E27FC236}">
                <a16:creationId xmlns:a16="http://schemas.microsoft.com/office/drawing/2014/main" xmlns="" id="{2B56A506-3340-4850-8072-798B5E444D8C}"/>
              </a:ext>
            </a:extLst>
          </p:cNvPr>
          <p:cNvGrpSpPr/>
          <p:nvPr/>
        </p:nvGrpSpPr>
        <p:grpSpPr>
          <a:xfrm>
            <a:off x="7412392" y="3992021"/>
            <a:ext cx="3782382" cy="923120"/>
            <a:chOff x="0" y="0"/>
            <a:chExt cx="3784041" cy="923116"/>
          </a:xfrm>
        </p:grpSpPr>
        <p:sp>
          <p:nvSpPr>
            <p:cNvPr id="79" name="Shape 530">
              <a:extLst>
                <a:ext uri="{FF2B5EF4-FFF2-40B4-BE49-F238E27FC236}">
                  <a16:creationId xmlns:a16="http://schemas.microsoft.com/office/drawing/2014/main" xmlns="" id="{1BE9F0C6-8D54-4487-8173-34375DA9BA7F}"/>
                </a:ext>
              </a:extLst>
            </p:cNvPr>
            <p:cNvSpPr/>
            <p:nvPr/>
          </p:nvSpPr>
          <p:spPr>
            <a:xfrm>
              <a:off x="0" y="0"/>
              <a:ext cx="1383637" cy="36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40" tIns="60940" rIns="60940" bIns="60940" numCol="1" anchor="t">
              <a:spAutoFit/>
            </a:bodyPr>
            <a:lstStyle>
              <a:lvl1pPr>
                <a:defRPr>
                  <a:solidFill>
                    <a:srgbClr val="F79A00"/>
                  </a:solidFill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输入您的标题</a:t>
              </a:r>
              <a:endParaRPr sz="1599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Shape 531">
              <a:extLst>
                <a:ext uri="{FF2B5EF4-FFF2-40B4-BE49-F238E27FC236}">
                  <a16:creationId xmlns:a16="http://schemas.microsoft.com/office/drawing/2014/main" xmlns="" id="{D2E2EF3D-92AF-448D-B5F0-68EA816497BB}"/>
                </a:ext>
              </a:extLst>
            </p:cNvPr>
            <p:cNvSpPr/>
            <p:nvPr/>
          </p:nvSpPr>
          <p:spPr>
            <a:xfrm>
              <a:off x="0" y="369161"/>
              <a:ext cx="3784041" cy="5539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0940" tIns="60940" rIns="60940" bIns="6094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b="1" i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045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7CB42F2-30FD-4900-B970-1E5630FB8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3"/>
          <a:stretch/>
        </p:blipFill>
        <p:spPr>
          <a:xfrm>
            <a:off x="0" y="4058652"/>
            <a:ext cx="12192000" cy="279888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2683820-5D4F-4C53-B15D-4B480ABE8AEF}"/>
              </a:ext>
            </a:extLst>
          </p:cNvPr>
          <p:cNvGrpSpPr/>
          <p:nvPr/>
        </p:nvGrpSpPr>
        <p:grpSpPr>
          <a:xfrm>
            <a:off x="-2503514" y="1702104"/>
            <a:ext cx="8181480" cy="4096366"/>
            <a:chOff x="-2264903" y="1806910"/>
            <a:chExt cx="8181480" cy="40963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53A31C16-7FDE-4AA2-86AF-932A86404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07" r="2097" b="3680"/>
            <a:stretch/>
          </p:blipFill>
          <p:spPr>
            <a:xfrm>
              <a:off x="-115900" y="1973179"/>
              <a:ext cx="5746679" cy="378593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D27A5A6A-15F8-4AE9-BD3B-773C2D5AE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22346" y="-235647"/>
              <a:ext cx="4096366" cy="8181480"/>
            </a:xfrm>
            <a:prstGeom prst="rect">
              <a:avLst/>
            </a:prstGeom>
          </p:spPr>
        </p:pic>
      </p:grpSp>
      <p:grpSp>
        <p:nvGrpSpPr>
          <p:cNvPr id="6" name="Group 532">
            <a:extLst>
              <a:ext uri="{FF2B5EF4-FFF2-40B4-BE49-F238E27FC236}">
                <a16:creationId xmlns:a16="http://schemas.microsoft.com/office/drawing/2014/main" xmlns="" id="{587C5372-FF44-4FF9-A64F-2612A5D22AD6}"/>
              </a:ext>
            </a:extLst>
          </p:cNvPr>
          <p:cNvGrpSpPr/>
          <p:nvPr/>
        </p:nvGrpSpPr>
        <p:grpSpPr>
          <a:xfrm>
            <a:off x="6514035" y="1806910"/>
            <a:ext cx="4859818" cy="683083"/>
            <a:chOff x="0" y="0"/>
            <a:chExt cx="4861949" cy="683080"/>
          </a:xfrm>
        </p:grpSpPr>
        <p:sp>
          <p:nvSpPr>
            <p:cNvPr id="7" name="Shape 530">
              <a:extLst>
                <a:ext uri="{FF2B5EF4-FFF2-40B4-BE49-F238E27FC236}">
                  <a16:creationId xmlns:a16="http://schemas.microsoft.com/office/drawing/2014/main" xmlns="" id="{CBA598B1-B93A-4009-A2D4-1B6F6859342C}"/>
                </a:ext>
              </a:extLst>
            </p:cNvPr>
            <p:cNvSpPr/>
            <p:nvPr/>
          </p:nvSpPr>
          <p:spPr>
            <a:xfrm>
              <a:off x="0" y="0"/>
              <a:ext cx="1383637" cy="36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40" tIns="60940" rIns="60940" bIns="60940" numCol="1" anchor="t">
              <a:spAutoFit/>
            </a:bodyPr>
            <a:lstStyle>
              <a:lvl1pPr>
                <a:defRPr>
                  <a:solidFill>
                    <a:srgbClr val="F79A00"/>
                  </a:solidFill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输入您的标题</a:t>
              </a:r>
              <a:endParaRPr sz="1599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Shape 531">
              <a:extLst>
                <a:ext uri="{FF2B5EF4-FFF2-40B4-BE49-F238E27FC236}">
                  <a16:creationId xmlns:a16="http://schemas.microsoft.com/office/drawing/2014/main" xmlns="" id="{AB8A7B8A-6B76-41D2-A91C-25EC0E40D400}"/>
                </a:ext>
              </a:extLst>
            </p:cNvPr>
            <p:cNvSpPr/>
            <p:nvPr/>
          </p:nvSpPr>
          <p:spPr>
            <a:xfrm>
              <a:off x="0" y="344569"/>
              <a:ext cx="4861949" cy="33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0940" tIns="60940" rIns="60940" bIns="6094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b="1" i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Group 532">
            <a:extLst>
              <a:ext uri="{FF2B5EF4-FFF2-40B4-BE49-F238E27FC236}">
                <a16:creationId xmlns:a16="http://schemas.microsoft.com/office/drawing/2014/main" xmlns="" id="{0792DA1E-A59F-4BCD-81F8-68BA0AF24CC5}"/>
              </a:ext>
            </a:extLst>
          </p:cNvPr>
          <p:cNvGrpSpPr/>
          <p:nvPr/>
        </p:nvGrpSpPr>
        <p:grpSpPr>
          <a:xfrm>
            <a:off x="6514035" y="2851760"/>
            <a:ext cx="4859818" cy="683083"/>
            <a:chOff x="0" y="0"/>
            <a:chExt cx="4861949" cy="683080"/>
          </a:xfrm>
        </p:grpSpPr>
        <p:sp>
          <p:nvSpPr>
            <p:cNvPr id="10" name="Shape 530">
              <a:extLst>
                <a:ext uri="{FF2B5EF4-FFF2-40B4-BE49-F238E27FC236}">
                  <a16:creationId xmlns:a16="http://schemas.microsoft.com/office/drawing/2014/main" xmlns="" id="{13537128-3D11-4D4D-9EEB-4B073C04DD4F}"/>
                </a:ext>
              </a:extLst>
            </p:cNvPr>
            <p:cNvSpPr/>
            <p:nvPr/>
          </p:nvSpPr>
          <p:spPr>
            <a:xfrm>
              <a:off x="0" y="0"/>
              <a:ext cx="1383637" cy="36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40" tIns="60940" rIns="60940" bIns="60940" numCol="1" anchor="t">
              <a:spAutoFit/>
            </a:bodyPr>
            <a:lstStyle>
              <a:lvl1pPr>
                <a:defRPr>
                  <a:solidFill>
                    <a:srgbClr val="F79A00"/>
                  </a:solidFill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输入您的标题</a:t>
              </a:r>
              <a:endParaRPr sz="1599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Shape 531">
              <a:extLst>
                <a:ext uri="{FF2B5EF4-FFF2-40B4-BE49-F238E27FC236}">
                  <a16:creationId xmlns:a16="http://schemas.microsoft.com/office/drawing/2014/main" xmlns="" id="{34CB58C5-2981-4EA1-A872-A496CDBA9814}"/>
                </a:ext>
              </a:extLst>
            </p:cNvPr>
            <p:cNvSpPr/>
            <p:nvPr/>
          </p:nvSpPr>
          <p:spPr>
            <a:xfrm>
              <a:off x="0" y="344569"/>
              <a:ext cx="4861949" cy="33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0940" tIns="60940" rIns="60940" bIns="6094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b="1" i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D7B5C11D-47FC-4A0F-B355-398A376D8D4A}"/>
              </a:ext>
            </a:extLst>
          </p:cNvPr>
          <p:cNvSpPr/>
          <p:nvPr/>
        </p:nvSpPr>
        <p:spPr>
          <a:xfrm>
            <a:off x="6210702" y="1868373"/>
            <a:ext cx="45719" cy="1881914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8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v01">
            <a:extLst>
              <a:ext uri="{FF2B5EF4-FFF2-40B4-BE49-F238E27FC236}">
                <a16:creationId xmlns:a16="http://schemas.microsoft.com/office/drawing/2014/main" xmlns="" id="{14F728B8-406B-4139-A193-391F061C8463}"/>
              </a:ext>
            </a:extLst>
          </p:cNvPr>
          <p:cNvSpPr/>
          <p:nvPr/>
        </p:nvSpPr>
        <p:spPr>
          <a:xfrm>
            <a:off x="1263444" y="1638211"/>
            <a:ext cx="1612996" cy="161290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6" tIns="60957" rIns="121916" bIns="60957" rtlCol="0" anchor="ctr"/>
          <a:lstStyle/>
          <a:p>
            <a:pPr algn="ctr"/>
            <a:endParaRPr lang="en-US" sz="5309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xmlns="" id="{5F9861B5-DF9B-4B83-AD51-2ACFEF0088D3}"/>
              </a:ext>
            </a:extLst>
          </p:cNvPr>
          <p:cNvSpPr txBox="1"/>
          <p:nvPr/>
        </p:nvSpPr>
        <p:spPr>
          <a:xfrm>
            <a:off x="3739607" y="3465049"/>
            <a:ext cx="2082390" cy="1411471"/>
          </a:xfrm>
          <a:prstGeom prst="rect">
            <a:avLst/>
          </a:prstGeom>
          <a:noFill/>
        </p:spPr>
        <p:txBody>
          <a:bodyPr wrap="square" lIns="121916" tIns="60957" rIns="121916" bIns="60957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输入您的标题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Sev02">
            <a:extLst>
              <a:ext uri="{FF2B5EF4-FFF2-40B4-BE49-F238E27FC236}">
                <a16:creationId xmlns:a16="http://schemas.microsoft.com/office/drawing/2014/main" xmlns="" id="{A3E1C786-2496-42FD-BB97-2A7421AB9081}"/>
              </a:ext>
            </a:extLst>
          </p:cNvPr>
          <p:cNvSpPr/>
          <p:nvPr/>
        </p:nvSpPr>
        <p:spPr>
          <a:xfrm>
            <a:off x="3962584" y="1638211"/>
            <a:ext cx="1612996" cy="161290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6" tIns="60957" rIns="121916" bIns="60957" rtlCol="0" anchor="ctr"/>
          <a:lstStyle/>
          <a:p>
            <a:pPr algn="ctr"/>
            <a:endParaRPr lang="en-US" sz="7964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7" name="Sev03">
            <a:extLst>
              <a:ext uri="{FF2B5EF4-FFF2-40B4-BE49-F238E27FC236}">
                <a16:creationId xmlns:a16="http://schemas.microsoft.com/office/drawing/2014/main" xmlns="" id="{CE8DA9A7-A68B-4673-A6E0-B7E138F9BFC6}"/>
              </a:ext>
            </a:extLst>
          </p:cNvPr>
          <p:cNvSpPr/>
          <p:nvPr/>
        </p:nvSpPr>
        <p:spPr>
          <a:xfrm>
            <a:off x="6678192" y="1638211"/>
            <a:ext cx="1612996" cy="161290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6" tIns="60957" rIns="121916" bIns="60957" rtlCol="0" anchor="ctr"/>
          <a:lstStyle/>
          <a:p>
            <a:pPr algn="ctr"/>
            <a:endParaRPr lang="en-US" sz="5309" dirty="0">
              <a:solidFill>
                <a:schemeClr val="accent3">
                  <a:lumMod val="50000"/>
                </a:schemeClr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9" name="Sev04">
            <a:extLst>
              <a:ext uri="{FF2B5EF4-FFF2-40B4-BE49-F238E27FC236}">
                <a16:creationId xmlns:a16="http://schemas.microsoft.com/office/drawing/2014/main" xmlns="" id="{20F14F71-58CF-4A2E-A69B-38E0015475DC}"/>
              </a:ext>
            </a:extLst>
          </p:cNvPr>
          <p:cNvSpPr/>
          <p:nvPr/>
        </p:nvSpPr>
        <p:spPr>
          <a:xfrm>
            <a:off x="9327959" y="1638211"/>
            <a:ext cx="1612996" cy="161290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6" tIns="60957" rIns="121916" bIns="60957" rtlCol="0" anchor="ctr"/>
          <a:lstStyle/>
          <a:p>
            <a:pPr algn="ctr"/>
            <a:endParaRPr lang="en-US" sz="5309" dirty="0">
              <a:solidFill>
                <a:schemeClr val="accent4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Freeform 52">
            <a:extLst>
              <a:ext uri="{FF2B5EF4-FFF2-40B4-BE49-F238E27FC236}">
                <a16:creationId xmlns:a16="http://schemas.microsoft.com/office/drawing/2014/main" xmlns="" id="{BF5EA38D-A818-40C4-B7D5-D3601CB29F76}"/>
              </a:ext>
            </a:extLst>
          </p:cNvPr>
          <p:cNvSpPr>
            <a:spLocks noEditPoints="1"/>
          </p:cNvSpPr>
          <p:nvPr/>
        </p:nvSpPr>
        <p:spPr bwMode="auto">
          <a:xfrm>
            <a:off x="9825661" y="2112461"/>
            <a:ext cx="617591" cy="664405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16" tIns="60957" rIns="121916" bIns="60957" numCol="1" anchor="t" anchorCtr="0" compatLnSpc="1">
            <a:prstTxWarp prst="textNoShape">
              <a:avLst/>
            </a:prstTxWarp>
          </a:bodyPr>
          <a:lstStyle/>
          <a:p>
            <a:endParaRPr lang="en-US" sz="1707" dirty="0">
              <a:latin typeface="黑体" panose="02010609060101010101" pitchFamily="49" charset="-122"/>
            </a:endParaRPr>
          </a:p>
        </p:txBody>
      </p:sp>
      <p:sp>
        <p:nvSpPr>
          <p:cNvPr id="11" name="Freeform 42">
            <a:extLst>
              <a:ext uri="{FF2B5EF4-FFF2-40B4-BE49-F238E27FC236}">
                <a16:creationId xmlns:a16="http://schemas.microsoft.com/office/drawing/2014/main" xmlns="" id="{85101FCD-B00E-4D08-915A-1F619B887679}"/>
              </a:ext>
            </a:extLst>
          </p:cNvPr>
          <p:cNvSpPr>
            <a:spLocks noEditPoints="1"/>
          </p:cNvSpPr>
          <p:nvPr/>
        </p:nvSpPr>
        <p:spPr bwMode="auto">
          <a:xfrm>
            <a:off x="1733460" y="2155051"/>
            <a:ext cx="672960" cy="579226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16" tIns="60957" rIns="121916" bIns="60957" numCol="1" anchor="t" anchorCtr="0" compatLnSpc="1">
            <a:prstTxWarp prst="textNoShape">
              <a:avLst/>
            </a:prstTxWarp>
          </a:bodyPr>
          <a:lstStyle/>
          <a:p>
            <a:endParaRPr lang="en-US" sz="1707" dirty="0">
              <a:latin typeface="黑体" panose="02010609060101010101" pitchFamily="49" charset="-122"/>
            </a:endParaRPr>
          </a:p>
        </p:txBody>
      </p:sp>
      <p:sp>
        <p:nvSpPr>
          <p:cNvPr id="12" name="Freeform 178">
            <a:extLst>
              <a:ext uri="{FF2B5EF4-FFF2-40B4-BE49-F238E27FC236}">
                <a16:creationId xmlns:a16="http://schemas.microsoft.com/office/drawing/2014/main" xmlns="" id="{C49EA867-30B0-4D68-902E-2412CFCC9527}"/>
              </a:ext>
            </a:extLst>
          </p:cNvPr>
          <p:cNvSpPr>
            <a:spLocks noEditPoints="1"/>
          </p:cNvSpPr>
          <p:nvPr/>
        </p:nvSpPr>
        <p:spPr bwMode="auto">
          <a:xfrm>
            <a:off x="7148208" y="2191251"/>
            <a:ext cx="672960" cy="506823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16" tIns="60957" rIns="121916" bIns="60957" numCol="1" anchor="t" anchorCtr="0" compatLnSpc="1">
            <a:prstTxWarp prst="textNoShape">
              <a:avLst/>
            </a:prstTxWarp>
          </a:bodyPr>
          <a:lstStyle/>
          <a:p>
            <a:endParaRPr lang="en-US" sz="1707" dirty="0">
              <a:latin typeface="黑体" panose="02010609060101010101" pitchFamily="49" charset="-122"/>
            </a:endParaRPr>
          </a:p>
        </p:txBody>
      </p:sp>
      <p:sp>
        <p:nvSpPr>
          <p:cNvPr id="13" name="Freeform 86">
            <a:extLst>
              <a:ext uri="{FF2B5EF4-FFF2-40B4-BE49-F238E27FC236}">
                <a16:creationId xmlns:a16="http://schemas.microsoft.com/office/drawing/2014/main" xmlns="" id="{FEE0F3B4-0268-44B0-9622-6C0E2AC7AF48}"/>
              </a:ext>
            </a:extLst>
          </p:cNvPr>
          <p:cNvSpPr>
            <a:spLocks noEditPoints="1"/>
          </p:cNvSpPr>
          <p:nvPr/>
        </p:nvSpPr>
        <p:spPr bwMode="auto">
          <a:xfrm>
            <a:off x="4538653" y="2056983"/>
            <a:ext cx="460856" cy="775361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16" tIns="60957" rIns="121916" bIns="60957" numCol="1" anchor="t" anchorCtr="0" compatLnSpc="1">
            <a:prstTxWarp prst="textNoShape">
              <a:avLst/>
            </a:prstTxWarp>
          </a:bodyPr>
          <a:lstStyle/>
          <a:p>
            <a:endParaRPr lang="en-US" sz="1707" dirty="0">
              <a:latin typeface="黑体" panose="02010609060101010101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F98B217-655B-4F55-8686-84A0FA917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8" b="36887"/>
          <a:stretch/>
        </p:blipFill>
        <p:spPr>
          <a:xfrm>
            <a:off x="0" y="5219788"/>
            <a:ext cx="12192000" cy="1638211"/>
          </a:xfrm>
          <a:prstGeom prst="rect">
            <a:avLst/>
          </a:prstGeom>
        </p:spPr>
      </p:pic>
      <p:sp>
        <p:nvSpPr>
          <p:cNvPr id="16" name="TextBox 29">
            <a:extLst>
              <a:ext uri="{FF2B5EF4-FFF2-40B4-BE49-F238E27FC236}">
                <a16:creationId xmlns:a16="http://schemas.microsoft.com/office/drawing/2014/main" xmlns="" id="{5E36E41C-C351-4B19-B51F-129FDBF2F474}"/>
              </a:ext>
            </a:extLst>
          </p:cNvPr>
          <p:cNvSpPr txBox="1"/>
          <p:nvPr/>
        </p:nvSpPr>
        <p:spPr>
          <a:xfrm>
            <a:off x="6370005" y="3465049"/>
            <a:ext cx="2082390" cy="1411471"/>
          </a:xfrm>
          <a:prstGeom prst="rect">
            <a:avLst/>
          </a:prstGeom>
          <a:noFill/>
        </p:spPr>
        <p:txBody>
          <a:bodyPr wrap="square" lIns="121916" tIns="60957" rIns="121916" bIns="60957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输入您的标题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xmlns="" id="{53F822F8-0FDE-4BBA-A57B-C7BC7697CBD1}"/>
              </a:ext>
            </a:extLst>
          </p:cNvPr>
          <p:cNvSpPr txBox="1"/>
          <p:nvPr/>
        </p:nvSpPr>
        <p:spPr>
          <a:xfrm>
            <a:off x="9093261" y="3465049"/>
            <a:ext cx="2082390" cy="1411471"/>
          </a:xfrm>
          <a:prstGeom prst="rect">
            <a:avLst/>
          </a:prstGeom>
          <a:noFill/>
        </p:spPr>
        <p:txBody>
          <a:bodyPr wrap="square" lIns="121916" tIns="60957" rIns="121916" bIns="60957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输入您的标题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xmlns="" id="{CCB00B86-C3AA-4D4B-A61B-2E071D91ED71}"/>
              </a:ext>
            </a:extLst>
          </p:cNvPr>
          <p:cNvSpPr txBox="1"/>
          <p:nvPr/>
        </p:nvSpPr>
        <p:spPr>
          <a:xfrm>
            <a:off x="1028745" y="3465049"/>
            <a:ext cx="2082390" cy="1411471"/>
          </a:xfrm>
          <a:prstGeom prst="rect">
            <a:avLst/>
          </a:prstGeom>
          <a:noFill/>
        </p:spPr>
        <p:txBody>
          <a:bodyPr wrap="square" lIns="121916" tIns="60957" rIns="121916" bIns="60957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输入您的标题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ide-Rectangle 2">
            <a:extLst>
              <a:ext uri="{FF2B5EF4-FFF2-40B4-BE49-F238E27FC236}">
                <a16:creationId xmlns:a16="http://schemas.microsoft.com/office/drawing/2014/main" xmlns="" id="{B50C8BFE-26BF-4F5A-9FDF-FE11E1E7509B}"/>
              </a:ext>
            </a:extLst>
          </p:cNvPr>
          <p:cNvSpPr/>
          <p:nvPr/>
        </p:nvSpPr>
        <p:spPr>
          <a:xfrm>
            <a:off x="513348" y="1630279"/>
            <a:ext cx="4016900" cy="3086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u="sng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iS1ide-Rectangle 2">
            <a:extLst>
              <a:ext uri="{FF2B5EF4-FFF2-40B4-BE49-F238E27FC236}">
                <a16:creationId xmlns:a16="http://schemas.microsoft.com/office/drawing/2014/main" xmlns="" id="{9E9AB2F0-A36A-462F-A34E-93CD4485FF36}"/>
              </a:ext>
            </a:extLst>
          </p:cNvPr>
          <p:cNvSpPr/>
          <p:nvPr/>
        </p:nvSpPr>
        <p:spPr>
          <a:xfrm>
            <a:off x="4466551" y="1630279"/>
            <a:ext cx="3258911" cy="30861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u="sng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iS1ide-Oval 5">
            <a:extLst>
              <a:ext uri="{FF2B5EF4-FFF2-40B4-BE49-F238E27FC236}">
                <a16:creationId xmlns:a16="http://schemas.microsoft.com/office/drawing/2014/main" xmlns="" id="{5E7AB353-BA11-40A3-B9AE-9C5F6D4ECFBB}"/>
              </a:ext>
            </a:extLst>
          </p:cNvPr>
          <p:cNvSpPr>
            <a:spLocks noChangeAspect="1"/>
          </p:cNvSpPr>
          <p:nvPr/>
        </p:nvSpPr>
        <p:spPr>
          <a:xfrm>
            <a:off x="5684879" y="2143034"/>
            <a:ext cx="749217" cy="7492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u="sng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iS1ide-Freeform: Shape 4">
            <a:extLst>
              <a:ext uri="{FF2B5EF4-FFF2-40B4-BE49-F238E27FC236}">
                <a16:creationId xmlns:a16="http://schemas.microsoft.com/office/drawing/2014/main" xmlns="" id="{EFBDEF22-33FB-4BD4-BBAC-D0CFD76A5B8D}"/>
              </a:ext>
            </a:extLst>
          </p:cNvPr>
          <p:cNvSpPr>
            <a:spLocks/>
          </p:cNvSpPr>
          <p:nvPr/>
        </p:nvSpPr>
        <p:spPr bwMode="auto">
          <a:xfrm>
            <a:off x="5894378" y="2381377"/>
            <a:ext cx="336188" cy="272531"/>
          </a:xfrm>
          <a:custGeom>
            <a:avLst/>
            <a:gdLst>
              <a:gd name="T0" fmla="*/ 68 w 186"/>
              <a:gd name="T1" fmla="*/ 84 h 151"/>
              <a:gd name="T2" fmla="*/ 118 w 186"/>
              <a:gd name="T3" fmla="*/ 84 h 151"/>
              <a:gd name="T4" fmla="*/ 93 w 186"/>
              <a:gd name="T5" fmla="*/ 101 h 151"/>
              <a:gd name="T6" fmla="*/ 93 w 186"/>
              <a:gd name="T7" fmla="*/ 67 h 151"/>
              <a:gd name="T8" fmla="*/ 93 w 186"/>
              <a:gd name="T9" fmla="*/ 101 h 151"/>
              <a:gd name="T10" fmla="*/ 114 w 186"/>
              <a:gd name="T11" fmla="*/ 25 h 151"/>
              <a:gd name="T12" fmla="*/ 114 w 186"/>
              <a:gd name="T13" fmla="*/ 16 h 151"/>
              <a:gd name="T14" fmla="*/ 68 w 186"/>
              <a:gd name="T15" fmla="*/ 21 h 151"/>
              <a:gd name="T16" fmla="*/ 156 w 186"/>
              <a:gd name="T17" fmla="*/ 33 h 151"/>
              <a:gd name="T18" fmla="*/ 156 w 186"/>
              <a:gd name="T19" fmla="*/ 59 h 151"/>
              <a:gd name="T20" fmla="*/ 156 w 186"/>
              <a:gd name="T21" fmla="*/ 33 h 151"/>
              <a:gd name="T22" fmla="*/ 152 w 186"/>
              <a:gd name="T23" fmla="*/ 46 h 151"/>
              <a:gd name="T24" fmla="*/ 160 w 186"/>
              <a:gd name="T25" fmla="*/ 46 h 151"/>
              <a:gd name="T26" fmla="*/ 169 w 186"/>
              <a:gd name="T27" fmla="*/ 16 h 151"/>
              <a:gd name="T28" fmla="*/ 122 w 186"/>
              <a:gd name="T29" fmla="*/ 0 h 151"/>
              <a:gd name="T30" fmla="*/ 63 w 186"/>
              <a:gd name="T31" fmla="*/ 0 h 151"/>
              <a:gd name="T32" fmla="*/ 17 w 186"/>
              <a:gd name="T33" fmla="*/ 16 h 151"/>
              <a:gd name="T34" fmla="*/ 0 w 186"/>
              <a:gd name="T35" fmla="*/ 135 h 151"/>
              <a:gd name="T36" fmla="*/ 169 w 186"/>
              <a:gd name="T37" fmla="*/ 151 h 151"/>
              <a:gd name="T38" fmla="*/ 186 w 186"/>
              <a:gd name="T39" fmla="*/ 33 h 151"/>
              <a:gd name="T40" fmla="*/ 177 w 186"/>
              <a:gd name="T41" fmla="*/ 101 h 151"/>
              <a:gd name="T42" fmla="*/ 137 w 186"/>
              <a:gd name="T43" fmla="*/ 109 h 151"/>
              <a:gd name="T44" fmla="*/ 177 w 186"/>
              <a:gd name="T45" fmla="*/ 135 h 151"/>
              <a:gd name="T46" fmla="*/ 17 w 186"/>
              <a:gd name="T47" fmla="*/ 143 h 151"/>
              <a:gd name="T48" fmla="*/ 9 w 186"/>
              <a:gd name="T49" fmla="*/ 109 h 151"/>
              <a:gd name="T50" fmla="*/ 45 w 186"/>
              <a:gd name="T51" fmla="*/ 101 h 151"/>
              <a:gd name="T52" fmla="*/ 9 w 186"/>
              <a:gd name="T53" fmla="*/ 33 h 151"/>
              <a:gd name="T54" fmla="*/ 34 w 186"/>
              <a:gd name="T55" fmla="*/ 25 h 151"/>
              <a:gd name="T56" fmla="*/ 93 w 186"/>
              <a:gd name="T57" fmla="*/ 8 h 151"/>
              <a:gd name="T58" fmla="*/ 152 w 186"/>
              <a:gd name="T59" fmla="*/ 25 h 151"/>
              <a:gd name="T60" fmla="*/ 177 w 186"/>
              <a:gd name="T61" fmla="*/ 33 h 151"/>
              <a:gd name="T62" fmla="*/ 156 w 186"/>
              <a:gd name="T63" fmla="*/ 67 h 151"/>
              <a:gd name="T64" fmla="*/ 156 w 186"/>
              <a:gd name="T65" fmla="*/ 75 h 151"/>
              <a:gd name="T66" fmla="*/ 156 w 186"/>
              <a:gd name="T67" fmla="*/ 67 h 151"/>
              <a:gd name="T68" fmla="*/ 51 w 186"/>
              <a:gd name="T69" fmla="*/ 84 h 151"/>
              <a:gd name="T70" fmla="*/ 135 w 186"/>
              <a:gd name="T71" fmla="*/ 84 h 151"/>
              <a:gd name="T72" fmla="*/ 93 w 186"/>
              <a:gd name="T73" fmla="*/ 118 h 151"/>
              <a:gd name="T74" fmla="*/ 93 w 186"/>
              <a:gd name="T75" fmla="*/ 50 h 151"/>
              <a:gd name="T76" fmla="*/ 93 w 186"/>
              <a:gd name="T77" fmla="*/ 11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6" h="151">
                <a:moveTo>
                  <a:pt x="93" y="59"/>
                </a:moveTo>
                <a:cubicBezTo>
                  <a:pt x="79" y="59"/>
                  <a:pt x="68" y="70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8" y="98"/>
                  <a:pt x="118" y="84"/>
                </a:cubicBezTo>
                <a:cubicBezTo>
                  <a:pt x="118" y="70"/>
                  <a:pt x="107" y="59"/>
                  <a:pt x="93" y="59"/>
                </a:cubicBezTo>
                <a:close/>
                <a:moveTo>
                  <a:pt x="93" y="101"/>
                </a:moveTo>
                <a:cubicBezTo>
                  <a:pt x="84" y="101"/>
                  <a:pt x="76" y="93"/>
                  <a:pt x="76" y="84"/>
                </a:cubicBezTo>
                <a:cubicBezTo>
                  <a:pt x="76" y="75"/>
                  <a:pt x="84" y="67"/>
                  <a:pt x="93" y="67"/>
                </a:cubicBezTo>
                <a:cubicBezTo>
                  <a:pt x="102" y="67"/>
                  <a:pt x="110" y="75"/>
                  <a:pt x="110" y="84"/>
                </a:cubicBezTo>
                <a:cubicBezTo>
                  <a:pt x="110" y="93"/>
                  <a:pt x="102" y="101"/>
                  <a:pt x="93" y="101"/>
                </a:cubicBezTo>
                <a:close/>
                <a:moveTo>
                  <a:pt x="72" y="25"/>
                </a:moveTo>
                <a:cubicBezTo>
                  <a:pt x="114" y="25"/>
                  <a:pt x="114" y="25"/>
                  <a:pt x="114" y="25"/>
                </a:cubicBezTo>
                <a:cubicBezTo>
                  <a:pt x="116" y="25"/>
                  <a:pt x="118" y="23"/>
                  <a:pt x="118" y="21"/>
                </a:cubicBezTo>
                <a:cubicBezTo>
                  <a:pt x="118" y="18"/>
                  <a:pt x="116" y="16"/>
                  <a:pt x="114" y="16"/>
                </a:cubicBezTo>
                <a:cubicBezTo>
                  <a:pt x="72" y="16"/>
                  <a:pt x="72" y="16"/>
                  <a:pt x="72" y="16"/>
                </a:cubicBezTo>
                <a:cubicBezTo>
                  <a:pt x="70" y="16"/>
                  <a:pt x="68" y="18"/>
                  <a:pt x="68" y="21"/>
                </a:cubicBezTo>
                <a:cubicBezTo>
                  <a:pt x="68" y="23"/>
                  <a:pt x="70" y="25"/>
                  <a:pt x="72" y="25"/>
                </a:cubicBezTo>
                <a:close/>
                <a:moveTo>
                  <a:pt x="156" y="33"/>
                </a:moveTo>
                <a:cubicBezTo>
                  <a:pt x="149" y="33"/>
                  <a:pt x="144" y="39"/>
                  <a:pt x="144" y="46"/>
                </a:cubicBezTo>
                <a:cubicBezTo>
                  <a:pt x="144" y="53"/>
                  <a:pt x="149" y="59"/>
                  <a:pt x="156" y="59"/>
                </a:cubicBezTo>
                <a:cubicBezTo>
                  <a:pt x="163" y="59"/>
                  <a:pt x="169" y="53"/>
                  <a:pt x="169" y="46"/>
                </a:cubicBezTo>
                <a:cubicBezTo>
                  <a:pt x="169" y="39"/>
                  <a:pt x="163" y="33"/>
                  <a:pt x="156" y="33"/>
                </a:cubicBezTo>
                <a:close/>
                <a:moveTo>
                  <a:pt x="156" y="50"/>
                </a:moveTo>
                <a:cubicBezTo>
                  <a:pt x="154" y="50"/>
                  <a:pt x="152" y="48"/>
                  <a:pt x="152" y="46"/>
                </a:cubicBezTo>
                <a:cubicBezTo>
                  <a:pt x="152" y="44"/>
                  <a:pt x="154" y="42"/>
                  <a:pt x="156" y="42"/>
                </a:cubicBezTo>
                <a:cubicBezTo>
                  <a:pt x="159" y="42"/>
                  <a:pt x="160" y="44"/>
                  <a:pt x="160" y="46"/>
                </a:cubicBezTo>
                <a:cubicBezTo>
                  <a:pt x="160" y="48"/>
                  <a:pt x="159" y="50"/>
                  <a:pt x="156" y="50"/>
                </a:cubicBezTo>
                <a:close/>
                <a:moveTo>
                  <a:pt x="169" y="16"/>
                </a:moveTo>
                <a:cubicBezTo>
                  <a:pt x="152" y="16"/>
                  <a:pt x="152" y="16"/>
                  <a:pt x="152" y="16"/>
                </a:cubicBezTo>
                <a:cubicBezTo>
                  <a:pt x="139" y="16"/>
                  <a:pt x="139" y="0"/>
                  <a:pt x="122" y="0"/>
                </a:cubicBezTo>
                <a:cubicBezTo>
                  <a:pt x="106" y="0"/>
                  <a:pt x="93" y="0"/>
                  <a:pt x="93" y="0"/>
                </a:cubicBezTo>
                <a:cubicBezTo>
                  <a:pt x="93" y="0"/>
                  <a:pt x="80" y="0"/>
                  <a:pt x="63" y="0"/>
                </a:cubicBezTo>
                <a:cubicBezTo>
                  <a:pt x="47" y="0"/>
                  <a:pt x="47" y="16"/>
                  <a:pt x="34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8" y="16"/>
                  <a:pt x="0" y="24"/>
                  <a:pt x="0" y="33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4"/>
                  <a:pt x="8" y="151"/>
                  <a:pt x="17" y="151"/>
                </a:cubicBezTo>
                <a:cubicBezTo>
                  <a:pt x="169" y="151"/>
                  <a:pt x="169" y="151"/>
                  <a:pt x="169" y="151"/>
                </a:cubicBezTo>
                <a:cubicBezTo>
                  <a:pt x="178" y="151"/>
                  <a:pt x="186" y="144"/>
                  <a:pt x="186" y="135"/>
                </a:cubicBezTo>
                <a:cubicBezTo>
                  <a:pt x="186" y="33"/>
                  <a:pt x="186" y="33"/>
                  <a:pt x="186" y="33"/>
                </a:cubicBezTo>
                <a:cubicBezTo>
                  <a:pt x="186" y="24"/>
                  <a:pt x="178" y="16"/>
                  <a:pt x="169" y="16"/>
                </a:cubicBezTo>
                <a:close/>
                <a:moveTo>
                  <a:pt x="177" y="101"/>
                </a:moveTo>
                <a:cubicBezTo>
                  <a:pt x="141" y="101"/>
                  <a:pt x="141" y="101"/>
                  <a:pt x="141" y="101"/>
                </a:cubicBezTo>
                <a:cubicBezTo>
                  <a:pt x="140" y="104"/>
                  <a:pt x="138" y="107"/>
                  <a:pt x="137" y="109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7" y="135"/>
                  <a:pt x="177" y="135"/>
                  <a:pt x="177" y="135"/>
                </a:cubicBezTo>
                <a:cubicBezTo>
                  <a:pt x="177" y="139"/>
                  <a:pt x="174" y="143"/>
                  <a:pt x="169" y="143"/>
                </a:cubicBezTo>
                <a:cubicBezTo>
                  <a:pt x="17" y="143"/>
                  <a:pt x="17" y="143"/>
                  <a:pt x="17" y="143"/>
                </a:cubicBezTo>
                <a:cubicBezTo>
                  <a:pt x="12" y="143"/>
                  <a:pt x="9" y="139"/>
                  <a:pt x="9" y="135"/>
                </a:cubicBezTo>
                <a:cubicBezTo>
                  <a:pt x="9" y="109"/>
                  <a:pt x="9" y="109"/>
                  <a:pt x="9" y="109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8" y="107"/>
                  <a:pt x="46" y="104"/>
                  <a:pt x="45" y="101"/>
                </a:cubicBezTo>
                <a:cubicBezTo>
                  <a:pt x="9" y="101"/>
                  <a:pt x="9" y="101"/>
                  <a:pt x="9" y="101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29"/>
                  <a:pt x="12" y="25"/>
                  <a:pt x="17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51" y="25"/>
                  <a:pt x="51" y="8"/>
                  <a:pt x="63" y="8"/>
                </a:cubicBezTo>
                <a:cubicBezTo>
                  <a:pt x="72" y="8"/>
                  <a:pt x="93" y="8"/>
                  <a:pt x="93" y="8"/>
                </a:cubicBezTo>
                <a:cubicBezTo>
                  <a:pt x="93" y="8"/>
                  <a:pt x="114" y="8"/>
                  <a:pt x="122" y="8"/>
                </a:cubicBezTo>
                <a:cubicBezTo>
                  <a:pt x="135" y="8"/>
                  <a:pt x="135" y="25"/>
                  <a:pt x="152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74" y="25"/>
                  <a:pt x="177" y="29"/>
                  <a:pt x="177" y="33"/>
                </a:cubicBezTo>
                <a:lnTo>
                  <a:pt x="177" y="101"/>
                </a:lnTo>
                <a:close/>
                <a:moveTo>
                  <a:pt x="156" y="67"/>
                </a:moveTo>
                <a:cubicBezTo>
                  <a:pt x="154" y="67"/>
                  <a:pt x="152" y="69"/>
                  <a:pt x="152" y="71"/>
                </a:cubicBezTo>
                <a:cubicBezTo>
                  <a:pt x="152" y="74"/>
                  <a:pt x="154" y="75"/>
                  <a:pt x="156" y="75"/>
                </a:cubicBezTo>
                <a:cubicBezTo>
                  <a:pt x="159" y="75"/>
                  <a:pt x="160" y="74"/>
                  <a:pt x="160" y="71"/>
                </a:cubicBezTo>
                <a:cubicBezTo>
                  <a:pt x="160" y="69"/>
                  <a:pt x="159" y="67"/>
                  <a:pt x="156" y="67"/>
                </a:cubicBezTo>
                <a:close/>
                <a:moveTo>
                  <a:pt x="93" y="42"/>
                </a:moveTo>
                <a:cubicBezTo>
                  <a:pt x="70" y="42"/>
                  <a:pt x="51" y="61"/>
                  <a:pt x="51" y="84"/>
                </a:cubicBezTo>
                <a:cubicBezTo>
                  <a:pt x="51" y="107"/>
                  <a:pt x="70" y="126"/>
                  <a:pt x="93" y="126"/>
                </a:cubicBezTo>
                <a:cubicBezTo>
                  <a:pt x="116" y="126"/>
                  <a:pt x="135" y="107"/>
                  <a:pt x="135" y="84"/>
                </a:cubicBezTo>
                <a:cubicBezTo>
                  <a:pt x="135" y="61"/>
                  <a:pt x="116" y="42"/>
                  <a:pt x="93" y="42"/>
                </a:cubicBezTo>
                <a:close/>
                <a:moveTo>
                  <a:pt x="93" y="118"/>
                </a:moveTo>
                <a:cubicBezTo>
                  <a:pt x="74" y="118"/>
                  <a:pt x="59" y="103"/>
                  <a:pt x="59" y="84"/>
                </a:cubicBezTo>
                <a:cubicBezTo>
                  <a:pt x="59" y="65"/>
                  <a:pt x="74" y="50"/>
                  <a:pt x="93" y="50"/>
                </a:cubicBezTo>
                <a:cubicBezTo>
                  <a:pt x="112" y="50"/>
                  <a:pt x="127" y="65"/>
                  <a:pt x="127" y="84"/>
                </a:cubicBezTo>
                <a:cubicBezTo>
                  <a:pt x="127" y="103"/>
                  <a:pt x="112" y="118"/>
                  <a:pt x="93" y="118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u="sng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Group 532">
            <a:extLst>
              <a:ext uri="{FF2B5EF4-FFF2-40B4-BE49-F238E27FC236}">
                <a16:creationId xmlns:a16="http://schemas.microsoft.com/office/drawing/2014/main" xmlns="" id="{06811414-237E-4E91-BD12-396CACF6BC96}"/>
              </a:ext>
            </a:extLst>
          </p:cNvPr>
          <p:cNvGrpSpPr/>
          <p:nvPr/>
        </p:nvGrpSpPr>
        <p:grpSpPr>
          <a:xfrm>
            <a:off x="4593943" y="3212374"/>
            <a:ext cx="3131519" cy="898527"/>
            <a:chOff x="0" y="0"/>
            <a:chExt cx="4861949" cy="898523"/>
          </a:xfrm>
        </p:grpSpPr>
        <p:sp>
          <p:nvSpPr>
            <p:cNvPr id="7" name="Shape 530">
              <a:extLst>
                <a:ext uri="{FF2B5EF4-FFF2-40B4-BE49-F238E27FC236}">
                  <a16:creationId xmlns:a16="http://schemas.microsoft.com/office/drawing/2014/main" xmlns="" id="{5B35C143-4691-4E56-9A25-6DB2712C15E8}"/>
                </a:ext>
              </a:extLst>
            </p:cNvPr>
            <p:cNvSpPr/>
            <p:nvPr/>
          </p:nvSpPr>
          <p:spPr>
            <a:xfrm>
              <a:off x="1201744" y="0"/>
              <a:ext cx="2147273" cy="36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40" tIns="60940" rIns="60940" bIns="60940" numCol="1" anchor="t">
              <a:spAutoFit/>
            </a:bodyPr>
            <a:lstStyle>
              <a:lvl1pPr>
                <a:defRPr>
                  <a:solidFill>
                    <a:srgbClr val="F79A00"/>
                  </a:solidFill>
                  <a:latin typeface="+mj-lt"/>
                  <a:ea typeface="+mj-ea"/>
                  <a:cs typeface="+mj-cs"/>
                  <a:sym typeface="Source Sans Pro" panose="020B0503030403020204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599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输入您的标题</a:t>
              </a:r>
              <a:endParaRPr sz="1599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Shape 531">
              <a:extLst>
                <a:ext uri="{FF2B5EF4-FFF2-40B4-BE49-F238E27FC236}">
                  <a16:creationId xmlns:a16="http://schemas.microsoft.com/office/drawing/2014/main" xmlns="" id="{8B09927E-2541-4B50-A3FF-D296C8568A17}"/>
                </a:ext>
              </a:extLst>
            </p:cNvPr>
            <p:cNvSpPr/>
            <p:nvPr/>
          </p:nvSpPr>
          <p:spPr>
            <a:xfrm>
              <a:off x="0" y="344569"/>
              <a:ext cx="4861949" cy="553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0940" tIns="60940" rIns="60940" bIns="60940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b="1" i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iS1ide-Rectangle 2">
            <a:extLst>
              <a:ext uri="{FF2B5EF4-FFF2-40B4-BE49-F238E27FC236}">
                <a16:creationId xmlns:a16="http://schemas.microsoft.com/office/drawing/2014/main" xmlns="" id="{9FEBBF4E-507B-4CCD-B52F-57D1B2E0410A}"/>
              </a:ext>
            </a:extLst>
          </p:cNvPr>
          <p:cNvSpPr/>
          <p:nvPr/>
        </p:nvSpPr>
        <p:spPr>
          <a:xfrm>
            <a:off x="7725462" y="1630279"/>
            <a:ext cx="3953190" cy="308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u="sng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24AE18C-DBC8-4038-ACAC-8A325639DE38}"/>
              </a:ext>
            </a:extLst>
          </p:cNvPr>
          <p:cNvGrpSpPr/>
          <p:nvPr/>
        </p:nvGrpSpPr>
        <p:grpSpPr>
          <a:xfrm>
            <a:off x="626939" y="4989262"/>
            <a:ext cx="10865094" cy="1097166"/>
            <a:chOff x="2067597" y="1761543"/>
            <a:chExt cx="4750597" cy="146288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1F8A15B9-6D58-4641-ABC5-2EA68799E403}"/>
                </a:ext>
              </a:extLst>
            </p:cNvPr>
            <p:cNvSpPr/>
            <p:nvPr/>
          </p:nvSpPr>
          <p:spPr>
            <a:xfrm>
              <a:off x="2067597" y="2239545"/>
              <a:ext cx="4750597" cy="984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在此输入关于此标题或图形的文字描述内容或者相关的数据。在此输入关于此标题或图形的文字描述内容或者相关的数据。在此输入关于此标题或图形的文字描述内容或者相关的数据。</a:t>
              </a:r>
              <a:endParaRPr lang="zh-CN" altLang="en-US" sz="1400" b="1" i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  <a:p>
              <a:pPr lvl="0">
                <a:defRPr>
                  <a:solidFill>
                    <a:srgbClr val="000000"/>
                  </a:solidFill>
                </a:defRPr>
              </a:pPr>
              <a:endParaRPr lang="zh-CN" altLang="en-US" sz="1400" b="1" i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76BAF9F4-982F-474E-A251-B638260C1097}"/>
                </a:ext>
              </a:extLst>
            </p:cNvPr>
            <p:cNvSpPr txBox="1"/>
            <p:nvPr/>
          </p:nvSpPr>
          <p:spPr>
            <a:xfrm>
              <a:off x="2067597" y="1761543"/>
              <a:ext cx="179285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输入您的标题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120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5679E-6 L 0.06771 0.00062 " pathEditMode="relative" rAng="0" ptsTypes="AA">
                                      <p:cBhvr>
                                        <p:cTn id="43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8DCF7F9-D221-4612-8772-BA96F2972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68"/>
          <a:stretch/>
        </p:blipFill>
        <p:spPr>
          <a:xfrm>
            <a:off x="0" y="-41504"/>
            <a:ext cx="12192000" cy="68995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603102B-75C2-486C-9742-7A5E471509C4}"/>
              </a:ext>
            </a:extLst>
          </p:cNvPr>
          <p:cNvSpPr txBox="1"/>
          <p:nvPr/>
        </p:nvSpPr>
        <p:spPr>
          <a:xfrm>
            <a:off x="5961104" y="2902384"/>
            <a:ext cx="2236510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发展规划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CUSTOMER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46F11EB7-FCE3-40B6-9CF2-FB9F181A1C32}"/>
              </a:ext>
            </a:extLst>
          </p:cNvPr>
          <p:cNvGrpSpPr/>
          <p:nvPr/>
        </p:nvGrpSpPr>
        <p:grpSpPr>
          <a:xfrm>
            <a:off x="4518251" y="2859933"/>
            <a:ext cx="1230887" cy="1231512"/>
            <a:chOff x="4678933" y="7783699"/>
            <a:chExt cx="445724" cy="445950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xmlns="" id="{E5D74C2C-F805-42E0-A79B-E2D1CD58A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933" y="7783699"/>
              <a:ext cx="445724" cy="445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xmlns="" id="{9FCAE8EC-2AAA-460E-B7F2-1206082D0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063" y="7911244"/>
              <a:ext cx="200822" cy="181864"/>
            </a:xfrm>
            <a:custGeom>
              <a:avLst/>
              <a:gdLst>
                <a:gd name="T0" fmla="*/ 2147483646 w 602"/>
                <a:gd name="T1" fmla="*/ 2147483646 h 545"/>
                <a:gd name="T2" fmla="*/ 2147483646 w 602"/>
                <a:gd name="T3" fmla="*/ 2147483646 h 545"/>
                <a:gd name="T4" fmla="*/ 2147483646 w 602"/>
                <a:gd name="T5" fmla="*/ 2147483646 h 545"/>
                <a:gd name="T6" fmla="*/ 2147483646 w 602"/>
                <a:gd name="T7" fmla="*/ 2147483646 h 545"/>
                <a:gd name="T8" fmla="*/ 2147483646 w 602"/>
                <a:gd name="T9" fmla="*/ 2147483646 h 545"/>
                <a:gd name="T10" fmla="*/ 2147483646 w 602"/>
                <a:gd name="T11" fmla="*/ 2147483646 h 545"/>
                <a:gd name="T12" fmla="*/ 2147483646 w 602"/>
                <a:gd name="T13" fmla="*/ 2147483646 h 545"/>
                <a:gd name="T14" fmla="*/ 2147483646 w 602"/>
                <a:gd name="T15" fmla="*/ 2147483646 h 545"/>
                <a:gd name="T16" fmla="*/ 2147483646 w 602"/>
                <a:gd name="T17" fmla="*/ 2147483646 h 545"/>
                <a:gd name="T18" fmla="*/ 2147483646 w 602"/>
                <a:gd name="T19" fmla="*/ 2147483646 h 545"/>
                <a:gd name="T20" fmla="*/ 2147483646 w 602"/>
                <a:gd name="T21" fmla="*/ 2147483646 h 545"/>
                <a:gd name="T22" fmla="*/ 2147483646 w 602"/>
                <a:gd name="T23" fmla="*/ 2147483646 h 545"/>
                <a:gd name="T24" fmla="*/ 2147483646 w 602"/>
                <a:gd name="T25" fmla="*/ 2147483646 h 545"/>
                <a:gd name="T26" fmla="*/ 2147483646 w 602"/>
                <a:gd name="T27" fmla="*/ 2147483646 h 545"/>
                <a:gd name="T28" fmla="*/ 2147483646 w 602"/>
                <a:gd name="T29" fmla="*/ 2147483646 h 545"/>
                <a:gd name="T30" fmla="*/ 2147483646 w 602"/>
                <a:gd name="T31" fmla="*/ 2147483646 h 545"/>
                <a:gd name="T32" fmla="*/ 2147483646 w 602"/>
                <a:gd name="T33" fmla="*/ 2147483646 h 545"/>
                <a:gd name="T34" fmla="*/ 2147483646 w 602"/>
                <a:gd name="T35" fmla="*/ 0 h 545"/>
                <a:gd name="T36" fmla="*/ 2147483646 w 602"/>
                <a:gd name="T37" fmla="*/ 2147483646 h 545"/>
                <a:gd name="T38" fmla="*/ 2147483646 w 602"/>
                <a:gd name="T39" fmla="*/ 2147483646 h 545"/>
                <a:gd name="T40" fmla="*/ 2147483646 w 602"/>
                <a:gd name="T41" fmla="*/ 2147483646 h 545"/>
                <a:gd name="T42" fmla="*/ 2147483646 w 602"/>
                <a:gd name="T43" fmla="*/ 2147483646 h 545"/>
                <a:gd name="T44" fmla="*/ 2147483646 w 602"/>
                <a:gd name="T45" fmla="*/ 2147483646 h 545"/>
                <a:gd name="T46" fmla="*/ 2147483646 w 602"/>
                <a:gd name="T47" fmla="*/ 2147483646 h 545"/>
                <a:gd name="T48" fmla="*/ 2147483646 w 602"/>
                <a:gd name="T49" fmla="*/ 2147483646 h 545"/>
                <a:gd name="T50" fmla="*/ 2147483646 w 602"/>
                <a:gd name="T51" fmla="*/ 2147483646 h 545"/>
                <a:gd name="T52" fmla="*/ 2147483646 w 602"/>
                <a:gd name="T53" fmla="*/ 2147483646 h 545"/>
                <a:gd name="T54" fmla="*/ 2147483646 w 602"/>
                <a:gd name="T55" fmla="*/ 2147483646 h 545"/>
                <a:gd name="T56" fmla="*/ 0 w 602"/>
                <a:gd name="T57" fmla="*/ 2147483646 h 545"/>
                <a:gd name="T58" fmla="*/ 0 w 602"/>
                <a:gd name="T59" fmla="*/ 2147483646 h 545"/>
                <a:gd name="T60" fmla="*/ 0 w 602"/>
                <a:gd name="T61" fmla="*/ 2147483646 h 545"/>
                <a:gd name="T62" fmla="*/ 0 w 602"/>
                <a:gd name="T63" fmla="*/ 2147483646 h 545"/>
                <a:gd name="T64" fmla="*/ 0 w 602"/>
                <a:gd name="T65" fmla="*/ 2147483646 h 545"/>
                <a:gd name="T66" fmla="*/ 2147483646 w 602"/>
                <a:gd name="T67" fmla="*/ 2147483646 h 545"/>
                <a:gd name="T68" fmla="*/ 2147483646 w 602"/>
                <a:gd name="T69" fmla="*/ 2147483646 h 545"/>
                <a:gd name="T70" fmla="*/ 2147483646 w 602"/>
                <a:gd name="T71" fmla="*/ 2147483646 h 545"/>
                <a:gd name="T72" fmla="*/ 2147483646 w 602"/>
                <a:gd name="T73" fmla="*/ 2147483646 h 545"/>
                <a:gd name="T74" fmla="*/ 2147483646 w 602"/>
                <a:gd name="T75" fmla="*/ 2147483646 h 545"/>
                <a:gd name="T76" fmla="*/ 2147483646 w 602"/>
                <a:gd name="T77" fmla="*/ 2147483646 h 545"/>
                <a:gd name="T78" fmla="*/ 0 w 602"/>
                <a:gd name="T79" fmla="*/ 2147483646 h 54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2" h="545">
                  <a:moveTo>
                    <a:pt x="573" y="544"/>
                  </a:moveTo>
                  <a:lnTo>
                    <a:pt x="573" y="544"/>
                  </a:lnTo>
                  <a:cubicBezTo>
                    <a:pt x="523" y="544"/>
                    <a:pt x="523" y="544"/>
                    <a:pt x="523" y="544"/>
                  </a:cubicBezTo>
                  <a:cubicBezTo>
                    <a:pt x="523" y="318"/>
                    <a:pt x="523" y="318"/>
                    <a:pt x="523" y="318"/>
                  </a:cubicBezTo>
                  <a:cubicBezTo>
                    <a:pt x="523" y="141"/>
                    <a:pt x="523" y="141"/>
                    <a:pt x="523" y="141"/>
                  </a:cubicBezTo>
                  <a:cubicBezTo>
                    <a:pt x="573" y="141"/>
                    <a:pt x="573" y="141"/>
                    <a:pt x="573" y="141"/>
                  </a:cubicBezTo>
                  <a:cubicBezTo>
                    <a:pt x="587" y="141"/>
                    <a:pt x="601" y="148"/>
                    <a:pt x="601" y="170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459"/>
                    <a:pt x="601" y="459"/>
                    <a:pt x="601" y="459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601" y="530"/>
                    <a:pt x="587" y="544"/>
                    <a:pt x="573" y="544"/>
                  </a:cubicBezTo>
                  <a:close/>
                  <a:moveTo>
                    <a:pt x="99" y="544"/>
                  </a:moveTo>
                  <a:lnTo>
                    <a:pt x="99" y="544"/>
                  </a:lnTo>
                  <a:cubicBezTo>
                    <a:pt x="99" y="318"/>
                    <a:pt x="99" y="318"/>
                    <a:pt x="99" y="318"/>
                  </a:cubicBezTo>
                  <a:cubicBezTo>
                    <a:pt x="99" y="311"/>
                    <a:pt x="99" y="311"/>
                    <a:pt x="99" y="311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6" y="64"/>
                    <a:pt x="219" y="0"/>
                    <a:pt x="297" y="0"/>
                  </a:cubicBezTo>
                  <a:cubicBezTo>
                    <a:pt x="375" y="0"/>
                    <a:pt x="438" y="64"/>
                    <a:pt x="438" y="141"/>
                  </a:cubicBezTo>
                  <a:cubicBezTo>
                    <a:pt x="495" y="141"/>
                    <a:pt x="495" y="141"/>
                    <a:pt x="495" y="141"/>
                  </a:cubicBezTo>
                  <a:cubicBezTo>
                    <a:pt x="495" y="318"/>
                    <a:pt x="495" y="318"/>
                    <a:pt x="495" y="318"/>
                  </a:cubicBezTo>
                  <a:cubicBezTo>
                    <a:pt x="495" y="544"/>
                    <a:pt x="495" y="544"/>
                    <a:pt x="495" y="544"/>
                  </a:cubicBezTo>
                  <a:lnTo>
                    <a:pt x="99" y="544"/>
                  </a:ln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255" y="57"/>
                    <a:pt x="212" y="92"/>
                    <a:pt x="212" y="141"/>
                  </a:cubicBezTo>
                  <a:cubicBezTo>
                    <a:pt x="382" y="141"/>
                    <a:pt x="382" y="141"/>
                    <a:pt x="382" y="141"/>
                  </a:cubicBezTo>
                  <a:cubicBezTo>
                    <a:pt x="382" y="92"/>
                    <a:pt x="347" y="57"/>
                    <a:pt x="297" y="57"/>
                  </a:cubicBezTo>
                  <a:close/>
                  <a:moveTo>
                    <a:pt x="0" y="516"/>
                  </a:moveTo>
                  <a:lnTo>
                    <a:pt x="0" y="516"/>
                  </a:lnTo>
                  <a:cubicBezTo>
                    <a:pt x="0" y="459"/>
                    <a:pt x="0" y="459"/>
                    <a:pt x="0" y="459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48"/>
                    <a:pt x="7" y="141"/>
                    <a:pt x="29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1" y="311"/>
                    <a:pt x="71" y="311"/>
                    <a:pt x="71" y="311"/>
                  </a:cubicBezTo>
                  <a:cubicBezTo>
                    <a:pt x="71" y="318"/>
                    <a:pt x="71" y="318"/>
                    <a:pt x="71" y="318"/>
                  </a:cubicBezTo>
                  <a:cubicBezTo>
                    <a:pt x="71" y="544"/>
                    <a:pt x="71" y="544"/>
                    <a:pt x="71" y="544"/>
                  </a:cubicBezTo>
                  <a:cubicBezTo>
                    <a:pt x="29" y="544"/>
                    <a:pt x="29" y="544"/>
                    <a:pt x="29" y="544"/>
                  </a:cubicBezTo>
                  <a:cubicBezTo>
                    <a:pt x="7" y="544"/>
                    <a:pt x="0" y="530"/>
                    <a:pt x="0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xmlns="" id="{DA99E08B-ECF0-4E75-9D51-F4F551D3C793}"/>
              </a:ext>
            </a:extLst>
          </p:cNvPr>
          <p:cNvSpPr/>
          <p:nvPr/>
        </p:nvSpPr>
        <p:spPr>
          <a:xfrm>
            <a:off x="-2669871" y="3427135"/>
            <a:ext cx="5968354" cy="5968354"/>
          </a:xfrm>
          <a:custGeom>
            <a:avLst/>
            <a:gdLst>
              <a:gd name="connsiteX0" fmla="*/ 2893703 w 5968354"/>
              <a:gd name="connsiteY0" fmla="*/ 962382 h 5968354"/>
              <a:gd name="connsiteX1" fmla="*/ 911792 w 5968354"/>
              <a:gd name="connsiteY1" fmla="*/ 2944293 h 5968354"/>
              <a:gd name="connsiteX2" fmla="*/ 2893703 w 5968354"/>
              <a:gd name="connsiteY2" fmla="*/ 4926204 h 5968354"/>
              <a:gd name="connsiteX3" fmla="*/ 4875614 w 5968354"/>
              <a:gd name="connsiteY3" fmla="*/ 2944293 h 5968354"/>
              <a:gd name="connsiteX4" fmla="*/ 2893703 w 5968354"/>
              <a:gd name="connsiteY4" fmla="*/ 962382 h 5968354"/>
              <a:gd name="connsiteX5" fmla="*/ 2984177 w 5968354"/>
              <a:gd name="connsiteY5" fmla="*/ 0 h 5968354"/>
              <a:gd name="connsiteX6" fmla="*/ 5968354 w 5968354"/>
              <a:gd name="connsiteY6" fmla="*/ 2984177 h 5968354"/>
              <a:gd name="connsiteX7" fmla="*/ 2984177 w 5968354"/>
              <a:gd name="connsiteY7" fmla="*/ 5968354 h 5968354"/>
              <a:gd name="connsiteX8" fmla="*/ 0 w 5968354"/>
              <a:gd name="connsiteY8" fmla="*/ 2984177 h 5968354"/>
              <a:gd name="connsiteX9" fmla="*/ 2984177 w 5968354"/>
              <a:gd name="connsiteY9" fmla="*/ 0 h 596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8354" h="5968354">
                <a:moveTo>
                  <a:pt x="2893703" y="962382"/>
                </a:moveTo>
                <a:cubicBezTo>
                  <a:pt x="1799124" y="962382"/>
                  <a:pt x="911792" y="1849714"/>
                  <a:pt x="911792" y="2944293"/>
                </a:cubicBezTo>
                <a:cubicBezTo>
                  <a:pt x="911792" y="4038872"/>
                  <a:pt x="1799124" y="4926204"/>
                  <a:pt x="2893703" y="4926204"/>
                </a:cubicBezTo>
                <a:cubicBezTo>
                  <a:pt x="3988282" y="4926204"/>
                  <a:pt x="4875614" y="4038872"/>
                  <a:pt x="4875614" y="2944293"/>
                </a:cubicBezTo>
                <a:cubicBezTo>
                  <a:pt x="4875614" y="1849714"/>
                  <a:pt x="3988282" y="962382"/>
                  <a:pt x="2893703" y="962382"/>
                </a:cubicBezTo>
                <a:close/>
                <a:moveTo>
                  <a:pt x="2984177" y="0"/>
                </a:moveTo>
                <a:cubicBezTo>
                  <a:pt x="4632292" y="0"/>
                  <a:pt x="5968354" y="1336062"/>
                  <a:pt x="5968354" y="2984177"/>
                </a:cubicBezTo>
                <a:cubicBezTo>
                  <a:pt x="5968354" y="4632292"/>
                  <a:pt x="4632292" y="5968354"/>
                  <a:pt x="2984177" y="5968354"/>
                </a:cubicBezTo>
                <a:cubicBezTo>
                  <a:pt x="1336062" y="5968354"/>
                  <a:pt x="0" y="4632292"/>
                  <a:pt x="0" y="2984177"/>
                </a:cubicBezTo>
                <a:cubicBezTo>
                  <a:pt x="0" y="1336062"/>
                  <a:pt x="1336062" y="0"/>
                  <a:pt x="298417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867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flip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43">
            <a:extLst>
              <a:ext uri="{FF2B5EF4-FFF2-40B4-BE49-F238E27FC236}">
                <a16:creationId xmlns:a16="http://schemas.microsoft.com/office/drawing/2014/main" xmlns="" id="{5BAF4960-F1C0-42C1-AB20-42C267089BA3}"/>
              </a:ext>
            </a:extLst>
          </p:cNvPr>
          <p:cNvCxnSpPr/>
          <p:nvPr/>
        </p:nvCxnSpPr>
        <p:spPr>
          <a:xfrm>
            <a:off x="662420" y="3628238"/>
            <a:ext cx="1058250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38">
            <a:extLst>
              <a:ext uri="{FF2B5EF4-FFF2-40B4-BE49-F238E27FC236}">
                <a16:creationId xmlns:a16="http://schemas.microsoft.com/office/drawing/2014/main" xmlns="" id="{A4E2AE86-B597-4B73-B8D7-619B317573DF}"/>
              </a:ext>
            </a:extLst>
          </p:cNvPr>
          <p:cNvCxnSpPr/>
          <p:nvPr/>
        </p:nvCxnSpPr>
        <p:spPr>
          <a:xfrm>
            <a:off x="1665184" y="2853872"/>
            <a:ext cx="0" cy="371378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7">
            <a:extLst>
              <a:ext uri="{FF2B5EF4-FFF2-40B4-BE49-F238E27FC236}">
                <a16:creationId xmlns:a16="http://schemas.microsoft.com/office/drawing/2014/main" xmlns="" id="{52EDDAD0-7257-4DB1-BB07-A134D14BC142}"/>
              </a:ext>
            </a:extLst>
          </p:cNvPr>
          <p:cNvSpPr/>
          <p:nvPr/>
        </p:nvSpPr>
        <p:spPr>
          <a:xfrm>
            <a:off x="1300898" y="3298680"/>
            <a:ext cx="728573" cy="72856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2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cxnSp>
        <p:nvCxnSpPr>
          <p:cNvPr id="5" name="Straight Connector 50">
            <a:extLst>
              <a:ext uri="{FF2B5EF4-FFF2-40B4-BE49-F238E27FC236}">
                <a16:creationId xmlns:a16="http://schemas.microsoft.com/office/drawing/2014/main" xmlns="" id="{85DA7641-FA06-4160-BD20-C566C80EB215}"/>
              </a:ext>
            </a:extLst>
          </p:cNvPr>
          <p:cNvCxnSpPr/>
          <p:nvPr/>
        </p:nvCxnSpPr>
        <p:spPr>
          <a:xfrm flipV="1">
            <a:off x="3583065" y="4096217"/>
            <a:ext cx="0" cy="376457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39">
            <a:extLst>
              <a:ext uri="{FF2B5EF4-FFF2-40B4-BE49-F238E27FC236}">
                <a16:creationId xmlns:a16="http://schemas.microsoft.com/office/drawing/2014/main" xmlns="" id="{7D801262-D904-4AB8-8A70-D0089FAC1288}"/>
              </a:ext>
            </a:extLst>
          </p:cNvPr>
          <p:cNvSpPr/>
          <p:nvPr/>
        </p:nvSpPr>
        <p:spPr>
          <a:xfrm>
            <a:off x="3218779" y="3298684"/>
            <a:ext cx="728573" cy="72856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2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cxnSp>
        <p:nvCxnSpPr>
          <p:cNvPr id="7" name="Straight Connector 57">
            <a:extLst>
              <a:ext uri="{FF2B5EF4-FFF2-40B4-BE49-F238E27FC236}">
                <a16:creationId xmlns:a16="http://schemas.microsoft.com/office/drawing/2014/main" xmlns="" id="{5A9C2A31-CC56-4DCD-B752-305442A41B07}"/>
              </a:ext>
            </a:extLst>
          </p:cNvPr>
          <p:cNvCxnSpPr/>
          <p:nvPr/>
        </p:nvCxnSpPr>
        <p:spPr>
          <a:xfrm>
            <a:off x="5401800" y="2853872"/>
            <a:ext cx="0" cy="371378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40">
            <a:extLst>
              <a:ext uri="{FF2B5EF4-FFF2-40B4-BE49-F238E27FC236}">
                <a16:creationId xmlns:a16="http://schemas.microsoft.com/office/drawing/2014/main" xmlns="" id="{7B585FBD-DD7F-4263-8B32-BF094E1A5975}"/>
              </a:ext>
            </a:extLst>
          </p:cNvPr>
          <p:cNvSpPr/>
          <p:nvPr/>
        </p:nvSpPr>
        <p:spPr>
          <a:xfrm>
            <a:off x="5037514" y="3298684"/>
            <a:ext cx="728573" cy="72856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2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cxnSp>
        <p:nvCxnSpPr>
          <p:cNvPr id="9" name="Straight Connector 61">
            <a:extLst>
              <a:ext uri="{FF2B5EF4-FFF2-40B4-BE49-F238E27FC236}">
                <a16:creationId xmlns:a16="http://schemas.microsoft.com/office/drawing/2014/main" xmlns="" id="{CABBA76E-1F32-40AF-B75A-D3FFA753D342}"/>
              </a:ext>
            </a:extLst>
          </p:cNvPr>
          <p:cNvCxnSpPr/>
          <p:nvPr/>
        </p:nvCxnSpPr>
        <p:spPr>
          <a:xfrm flipV="1">
            <a:off x="7109092" y="4066896"/>
            <a:ext cx="0" cy="405779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41">
            <a:extLst>
              <a:ext uri="{FF2B5EF4-FFF2-40B4-BE49-F238E27FC236}">
                <a16:creationId xmlns:a16="http://schemas.microsoft.com/office/drawing/2014/main" xmlns="" id="{B56480B3-577A-4DD4-9498-1C133E04E421}"/>
              </a:ext>
            </a:extLst>
          </p:cNvPr>
          <p:cNvSpPr/>
          <p:nvPr/>
        </p:nvSpPr>
        <p:spPr>
          <a:xfrm>
            <a:off x="6744807" y="3298684"/>
            <a:ext cx="728573" cy="72856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2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cxnSp>
        <p:nvCxnSpPr>
          <p:cNvPr id="11" name="Straight Connector 51">
            <a:extLst>
              <a:ext uri="{FF2B5EF4-FFF2-40B4-BE49-F238E27FC236}">
                <a16:creationId xmlns:a16="http://schemas.microsoft.com/office/drawing/2014/main" xmlns="" id="{E526EABC-1EC0-4299-B1A1-1A6073B2D786}"/>
              </a:ext>
            </a:extLst>
          </p:cNvPr>
          <p:cNvCxnSpPr/>
          <p:nvPr/>
        </p:nvCxnSpPr>
        <p:spPr>
          <a:xfrm>
            <a:off x="8722415" y="2853872"/>
            <a:ext cx="0" cy="371378"/>
          </a:xfrm>
          <a:prstGeom prst="line">
            <a:avLst/>
          </a:prstGeom>
          <a:ln w="19050" cap="rnd">
            <a:solidFill>
              <a:schemeClr val="accent5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xmlns="" id="{EE9C516C-25BD-4E12-81F0-BD3844491077}"/>
              </a:ext>
            </a:extLst>
          </p:cNvPr>
          <p:cNvSpPr/>
          <p:nvPr/>
        </p:nvSpPr>
        <p:spPr>
          <a:xfrm>
            <a:off x="8358129" y="3298684"/>
            <a:ext cx="728573" cy="72856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2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05</a:t>
            </a:r>
          </a:p>
        </p:txBody>
      </p:sp>
      <p:cxnSp>
        <p:nvCxnSpPr>
          <p:cNvPr id="13" name="Straight Connector 71">
            <a:extLst>
              <a:ext uri="{FF2B5EF4-FFF2-40B4-BE49-F238E27FC236}">
                <a16:creationId xmlns:a16="http://schemas.microsoft.com/office/drawing/2014/main" xmlns="" id="{D599D9EC-7985-4A7A-9333-F636DFB3AB28}"/>
              </a:ext>
            </a:extLst>
          </p:cNvPr>
          <p:cNvCxnSpPr/>
          <p:nvPr/>
        </p:nvCxnSpPr>
        <p:spPr>
          <a:xfrm flipV="1">
            <a:off x="10332817" y="4066896"/>
            <a:ext cx="0" cy="405779"/>
          </a:xfrm>
          <a:prstGeom prst="line">
            <a:avLst/>
          </a:prstGeom>
          <a:ln w="19050" cap="rnd">
            <a:solidFill>
              <a:schemeClr val="accent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74">
            <a:extLst>
              <a:ext uri="{FF2B5EF4-FFF2-40B4-BE49-F238E27FC236}">
                <a16:creationId xmlns:a16="http://schemas.microsoft.com/office/drawing/2014/main" xmlns="" id="{7C31F50A-1D16-4269-9FBA-238F37B532C5}"/>
              </a:ext>
            </a:extLst>
          </p:cNvPr>
          <p:cNvSpPr/>
          <p:nvPr/>
        </p:nvSpPr>
        <p:spPr>
          <a:xfrm>
            <a:off x="9968531" y="3298684"/>
            <a:ext cx="728573" cy="72856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2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06</a:t>
            </a:r>
          </a:p>
        </p:txBody>
      </p:sp>
      <p:grpSp>
        <p:nvGrpSpPr>
          <p:cNvPr id="15" name="Group 62">
            <a:extLst>
              <a:ext uri="{FF2B5EF4-FFF2-40B4-BE49-F238E27FC236}">
                <a16:creationId xmlns:a16="http://schemas.microsoft.com/office/drawing/2014/main" xmlns="" id="{F50122BC-39D4-413C-A6EF-DBD8D0B39549}"/>
              </a:ext>
            </a:extLst>
          </p:cNvPr>
          <p:cNvGrpSpPr/>
          <p:nvPr/>
        </p:nvGrpSpPr>
        <p:grpSpPr>
          <a:xfrm>
            <a:off x="1142533" y="1782526"/>
            <a:ext cx="1045301" cy="1045301"/>
            <a:chOff x="957321" y="1131575"/>
            <a:chExt cx="905504" cy="905504"/>
          </a:xfrm>
        </p:grpSpPr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xmlns="" id="{40E2EE1B-2F7B-47EF-B264-0759E5948F59}"/>
                </a:ext>
              </a:extLst>
            </p:cNvPr>
            <p:cNvSpPr/>
            <p:nvPr/>
          </p:nvSpPr>
          <p:spPr>
            <a:xfrm>
              <a:off x="957321" y="113157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1115" tIns="211115" rIns="182403" bIns="182403" numCol="1" spcCol="1270" anchor="ctr" anchorCtr="0">
              <a:noAutofit/>
            </a:bodyPr>
            <a:lstStyle/>
            <a:p>
              <a:pPr algn="ctr" defTabSz="1026113">
                <a:lnSpc>
                  <a:spcPct val="120000"/>
                </a:lnSpc>
                <a:spcAft>
                  <a:spcPct val="35000"/>
                </a:spcAft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xmlns="" id="{E0BF3EC6-25E3-43D8-BEA6-5088D130A6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295" y="1407087"/>
              <a:ext cx="439557" cy="354481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557" tIns="52779" rIns="105557" bIns="527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64">
            <a:extLst>
              <a:ext uri="{FF2B5EF4-FFF2-40B4-BE49-F238E27FC236}">
                <a16:creationId xmlns:a16="http://schemas.microsoft.com/office/drawing/2014/main" xmlns="" id="{F7B4875D-BEDD-4A07-A10B-AEED2167CF10}"/>
              </a:ext>
            </a:extLst>
          </p:cNvPr>
          <p:cNvGrpSpPr/>
          <p:nvPr/>
        </p:nvGrpSpPr>
        <p:grpSpPr>
          <a:xfrm>
            <a:off x="3060414" y="4501972"/>
            <a:ext cx="1045301" cy="1045301"/>
            <a:chOff x="2222093" y="3487327"/>
            <a:chExt cx="905504" cy="905504"/>
          </a:xfrm>
        </p:grpSpPr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xmlns="" id="{95D21826-CFEE-44C9-B287-990DDBFCDA4C}"/>
                </a:ext>
              </a:extLst>
            </p:cNvPr>
            <p:cNvSpPr/>
            <p:nvPr/>
          </p:nvSpPr>
          <p:spPr>
            <a:xfrm>
              <a:off x="2222093" y="3487327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026113">
                <a:lnSpc>
                  <a:spcPct val="120000"/>
                </a:lnSpc>
                <a:spcAft>
                  <a:spcPct val="35000"/>
                </a:spcAft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05">
              <a:extLst>
                <a:ext uri="{FF2B5EF4-FFF2-40B4-BE49-F238E27FC236}">
                  <a16:creationId xmlns:a16="http://schemas.microsoft.com/office/drawing/2014/main" xmlns="" id="{13AB8BB7-3F1F-4EC4-8FF6-DE53FAC6D1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7767" y="3726147"/>
              <a:ext cx="434156" cy="427865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557" tIns="52779" rIns="105557" bIns="527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58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68">
            <a:extLst>
              <a:ext uri="{FF2B5EF4-FFF2-40B4-BE49-F238E27FC236}">
                <a16:creationId xmlns:a16="http://schemas.microsoft.com/office/drawing/2014/main" xmlns="" id="{94A9F007-07E1-4C08-B8E1-BDCF4404D0ED}"/>
              </a:ext>
            </a:extLst>
          </p:cNvPr>
          <p:cNvGrpSpPr/>
          <p:nvPr/>
        </p:nvGrpSpPr>
        <p:grpSpPr>
          <a:xfrm>
            <a:off x="4879149" y="1783886"/>
            <a:ext cx="1045301" cy="1045301"/>
            <a:chOff x="3486865" y="1132752"/>
            <a:chExt cx="905504" cy="905504"/>
          </a:xfrm>
        </p:grpSpPr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xmlns="" id="{84CBA658-B31F-4B38-81A5-5DE0BF828D9D}"/>
                </a:ext>
              </a:extLst>
            </p:cNvPr>
            <p:cNvSpPr/>
            <p:nvPr/>
          </p:nvSpPr>
          <p:spPr>
            <a:xfrm>
              <a:off x="3486865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1115" tIns="211115" rIns="211115" bIns="182403" numCol="1" spcCol="1270" anchor="ctr" anchorCtr="0">
              <a:noAutofit/>
            </a:bodyPr>
            <a:lstStyle/>
            <a:p>
              <a:pPr algn="ctr" defTabSz="1026113">
                <a:lnSpc>
                  <a:spcPct val="120000"/>
                </a:lnSpc>
                <a:spcAft>
                  <a:spcPct val="35000"/>
                </a:spcAft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910AC2A4-715D-47D6-B473-E53A6B023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1031" y="1421565"/>
              <a:ext cx="437172" cy="327879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557" tIns="52779" rIns="105557" bIns="527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77">
            <a:extLst>
              <a:ext uri="{FF2B5EF4-FFF2-40B4-BE49-F238E27FC236}">
                <a16:creationId xmlns:a16="http://schemas.microsoft.com/office/drawing/2014/main" xmlns="" id="{4E37FAF8-E2D5-4451-9EE9-451074FC4E8B}"/>
              </a:ext>
            </a:extLst>
          </p:cNvPr>
          <p:cNvGrpSpPr/>
          <p:nvPr/>
        </p:nvGrpSpPr>
        <p:grpSpPr>
          <a:xfrm>
            <a:off x="6586442" y="4503561"/>
            <a:ext cx="1045301" cy="1045301"/>
            <a:chOff x="4751637" y="3488705"/>
            <a:chExt cx="905504" cy="905504"/>
          </a:xfrm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xmlns="" id="{0578991A-49D5-4CE2-BD24-F91A8C25009E}"/>
                </a:ext>
              </a:extLst>
            </p:cNvPr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1115" tIns="182403" rIns="182403" bIns="105557" numCol="1" spcCol="1270" anchor="ctr" anchorCtr="0">
              <a:noAutofit/>
            </a:bodyPr>
            <a:lstStyle/>
            <a:p>
              <a:pPr algn="ctr" defTabSz="1026113">
                <a:lnSpc>
                  <a:spcPct val="120000"/>
                </a:lnSpc>
                <a:spcAft>
                  <a:spcPct val="35000"/>
                </a:spcAft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xmlns="" id="{C0D1FB8D-CE99-4294-AAFC-3A811D32F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557" tIns="52779" rIns="105557" bIns="527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81">
            <a:extLst>
              <a:ext uri="{FF2B5EF4-FFF2-40B4-BE49-F238E27FC236}">
                <a16:creationId xmlns:a16="http://schemas.microsoft.com/office/drawing/2014/main" xmlns="" id="{670F049C-1CF1-483A-9A68-D2F12DEF30B0}"/>
              </a:ext>
            </a:extLst>
          </p:cNvPr>
          <p:cNvGrpSpPr/>
          <p:nvPr/>
        </p:nvGrpSpPr>
        <p:grpSpPr>
          <a:xfrm>
            <a:off x="9810166" y="4503561"/>
            <a:ext cx="1045301" cy="1045301"/>
            <a:chOff x="7281179" y="3488705"/>
            <a:chExt cx="905504" cy="905504"/>
          </a:xfrm>
        </p:grpSpPr>
        <p:sp>
          <p:nvSpPr>
            <p:cNvPr id="28" name="Freeform 73">
              <a:extLst>
                <a:ext uri="{FF2B5EF4-FFF2-40B4-BE49-F238E27FC236}">
                  <a16:creationId xmlns:a16="http://schemas.microsoft.com/office/drawing/2014/main" xmlns="" id="{5285C3D4-27DF-44E1-ABBE-CEC424610BC7}"/>
                </a:ext>
              </a:extLst>
            </p:cNvPr>
            <p:cNvSpPr/>
            <p:nvPr/>
          </p:nvSpPr>
          <p:spPr>
            <a:xfrm>
              <a:off x="7281179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1115" tIns="182403" rIns="182403" bIns="182403" numCol="1" spcCol="1270" anchor="ctr" anchorCtr="0">
              <a:noAutofit/>
            </a:bodyPr>
            <a:lstStyle/>
            <a:p>
              <a:pPr algn="ctr" defTabSz="1026113">
                <a:lnSpc>
                  <a:spcPct val="120000"/>
                </a:lnSpc>
                <a:spcAft>
                  <a:spcPct val="35000"/>
                </a:spcAft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152">
              <a:extLst>
                <a:ext uri="{FF2B5EF4-FFF2-40B4-BE49-F238E27FC236}">
                  <a16:creationId xmlns:a16="http://schemas.microsoft.com/office/drawing/2014/main" xmlns="" id="{8447C14A-6084-466E-9E7A-CC25616C88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2869" y="3764890"/>
              <a:ext cx="382124" cy="353134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557" tIns="52779" rIns="105557" bIns="527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85">
            <a:extLst>
              <a:ext uri="{FF2B5EF4-FFF2-40B4-BE49-F238E27FC236}">
                <a16:creationId xmlns:a16="http://schemas.microsoft.com/office/drawing/2014/main" xmlns="" id="{8C5570A6-13DB-476D-B4CB-A77275AC2397}"/>
              </a:ext>
            </a:extLst>
          </p:cNvPr>
          <p:cNvGrpSpPr/>
          <p:nvPr/>
        </p:nvGrpSpPr>
        <p:grpSpPr>
          <a:xfrm>
            <a:off x="8199764" y="1783886"/>
            <a:ext cx="1045301" cy="1045301"/>
            <a:chOff x="6016409" y="1132752"/>
            <a:chExt cx="905504" cy="905504"/>
          </a:xfrm>
        </p:grpSpPr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xmlns="" id="{FE3665B0-7EAA-409F-94EC-B73D4F0472E4}"/>
                </a:ext>
              </a:extLst>
            </p:cNvPr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1115" tIns="211115" rIns="211115" bIns="316671" numCol="1" spcCol="1270" anchor="ctr" anchorCtr="0">
              <a:noAutofit/>
            </a:bodyPr>
            <a:lstStyle/>
            <a:p>
              <a:pPr algn="ctr" defTabSz="1026113">
                <a:lnSpc>
                  <a:spcPct val="120000"/>
                </a:lnSpc>
                <a:spcAft>
                  <a:spcPct val="35000"/>
                </a:spcAft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35">
              <a:extLst>
                <a:ext uri="{FF2B5EF4-FFF2-40B4-BE49-F238E27FC236}">
                  <a16:creationId xmlns:a16="http://schemas.microsoft.com/office/drawing/2014/main" xmlns="" id="{13E578E9-3020-4A9F-AA49-29277F9B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557" tIns="52779" rIns="105557" bIns="5277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758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TextBox 66">
            <a:extLst>
              <a:ext uri="{FF2B5EF4-FFF2-40B4-BE49-F238E27FC236}">
                <a16:creationId xmlns:a16="http://schemas.microsoft.com/office/drawing/2014/main" xmlns="" id="{D57E4267-EEE3-4ADB-89D9-F89ED99FD7BE}"/>
              </a:ext>
            </a:extLst>
          </p:cNvPr>
          <p:cNvSpPr txBox="1"/>
          <p:nvPr/>
        </p:nvSpPr>
        <p:spPr>
          <a:xfrm>
            <a:off x="1373438" y="4915985"/>
            <a:ext cx="583493" cy="36433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2008</a:t>
            </a:r>
          </a:p>
        </p:txBody>
      </p:sp>
      <p:sp>
        <p:nvSpPr>
          <p:cNvPr id="34" name="TextBox 69">
            <a:extLst>
              <a:ext uri="{FF2B5EF4-FFF2-40B4-BE49-F238E27FC236}">
                <a16:creationId xmlns:a16="http://schemas.microsoft.com/office/drawing/2014/main" xmlns="" id="{BA75D81A-419A-473E-8D79-7F6A4B3CCCFE}"/>
              </a:ext>
            </a:extLst>
          </p:cNvPr>
          <p:cNvSpPr txBox="1"/>
          <p:nvPr/>
        </p:nvSpPr>
        <p:spPr>
          <a:xfrm>
            <a:off x="3291319" y="2383097"/>
            <a:ext cx="583493" cy="36433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2010</a:t>
            </a:r>
          </a:p>
        </p:txBody>
      </p:sp>
      <p:sp>
        <p:nvSpPr>
          <p:cNvPr id="35" name="TextBox 70">
            <a:extLst>
              <a:ext uri="{FF2B5EF4-FFF2-40B4-BE49-F238E27FC236}">
                <a16:creationId xmlns:a16="http://schemas.microsoft.com/office/drawing/2014/main" xmlns="" id="{89A94879-00F4-4B97-9764-2174A9E1C739}"/>
              </a:ext>
            </a:extLst>
          </p:cNvPr>
          <p:cNvSpPr txBox="1"/>
          <p:nvPr/>
        </p:nvSpPr>
        <p:spPr>
          <a:xfrm>
            <a:off x="5110054" y="4915985"/>
            <a:ext cx="583493" cy="36433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2012</a:t>
            </a:r>
          </a:p>
        </p:txBody>
      </p:sp>
      <p:sp>
        <p:nvSpPr>
          <p:cNvPr id="36" name="TextBox 71">
            <a:extLst>
              <a:ext uri="{FF2B5EF4-FFF2-40B4-BE49-F238E27FC236}">
                <a16:creationId xmlns:a16="http://schemas.microsoft.com/office/drawing/2014/main" xmlns="" id="{8BAD1CA2-4B70-483E-9B6A-EBBE95BB0E2F}"/>
              </a:ext>
            </a:extLst>
          </p:cNvPr>
          <p:cNvSpPr txBox="1"/>
          <p:nvPr/>
        </p:nvSpPr>
        <p:spPr>
          <a:xfrm>
            <a:off x="6817347" y="2383097"/>
            <a:ext cx="583493" cy="36433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2014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xmlns="" id="{A348FF07-66A9-46C8-A6CE-72508ADE36A8}"/>
              </a:ext>
            </a:extLst>
          </p:cNvPr>
          <p:cNvSpPr txBox="1"/>
          <p:nvPr/>
        </p:nvSpPr>
        <p:spPr>
          <a:xfrm>
            <a:off x="8430669" y="4915985"/>
            <a:ext cx="583493" cy="364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2016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0D03572-52BA-4967-ABD1-CF641E4A448D}"/>
              </a:ext>
            </a:extLst>
          </p:cNvPr>
          <p:cNvSpPr txBox="1">
            <a:spLocks/>
          </p:cNvSpPr>
          <p:nvPr/>
        </p:nvSpPr>
        <p:spPr>
          <a:xfrm>
            <a:off x="767239" y="5401916"/>
            <a:ext cx="1921527" cy="9190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7ACFB0EE-8305-4B0A-893C-48A712E54D4A}"/>
              </a:ext>
            </a:extLst>
          </p:cNvPr>
          <p:cNvSpPr txBox="1">
            <a:spLocks/>
          </p:cNvSpPr>
          <p:nvPr/>
        </p:nvSpPr>
        <p:spPr>
          <a:xfrm>
            <a:off x="2749288" y="1389499"/>
            <a:ext cx="1858761" cy="9190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999C5E9C-5C26-46AB-9BEA-E75F500D0A4A}"/>
              </a:ext>
            </a:extLst>
          </p:cNvPr>
          <p:cNvSpPr txBox="1">
            <a:spLocks/>
          </p:cNvSpPr>
          <p:nvPr/>
        </p:nvSpPr>
        <p:spPr>
          <a:xfrm>
            <a:off x="4503855" y="5401916"/>
            <a:ext cx="1921527" cy="9190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5924305D-9BA2-49C5-8A0C-B9E2969CEC8E}"/>
              </a:ext>
            </a:extLst>
          </p:cNvPr>
          <p:cNvSpPr txBox="1">
            <a:spLocks/>
          </p:cNvSpPr>
          <p:nvPr/>
        </p:nvSpPr>
        <p:spPr>
          <a:xfrm>
            <a:off x="6171598" y="1389499"/>
            <a:ext cx="1858761" cy="9190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A2D24AB6-CC5F-4F68-8EBC-1270C14BDEF6}"/>
              </a:ext>
            </a:extLst>
          </p:cNvPr>
          <p:cNvSpPr txBox="1">
            <a:spLocks/>
          </p:cNvSpPr>
          <p:nvPr/>
        </p:nvSpPr>
        <p:spPr>
          <a:xfrm>
            <a:off x="7824470" y="5401916"/>
            <a:ext cx="1921527" cy="9190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71">
            <a:extLst>
              <a:ext uri="{FF2B5EF4-FFF2-40B4-BE49-F238E27FC236}">
                <a16:creationId xmlns:a16="http://schemas.microsoft.com/office/drawing/2014/main" xmlns="" id="{00A186FB-B358-4C2B-97CC-AA6ABE08A0BA}"/>
              </a:ext>
            </a:extLst>
          </p:cNvPr>
          <p:cNvSpPr txBox="1"/>
          <p:nvPr/>
        </p:nvSpPr>
        <p:spPr>
          <a:xfrm>
            <a:off x="10041071" y="2383097"/>
            <a:ext cx="583493" cy="364331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2020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ABFAD884-5293-482B-8673-3716FC62D0B1}"/>
              </a:ext>
            </a:extLst>
          </p:cNvPr>
          <p:cNvSpPr txBox="1">
            <a:spLocks/>
          </p:cNvSpPr>
          <p:nvPr/>
        </p:nvSpPr>
        <p:spPr>
          <a:xfrm>
            <a:off x="9414470" y="1389499"/>
            <a:ext cx="1858761" cy="9190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33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3B9B5DA-F408-4F4D-B413-B687C0CF0509}"/>
              </a:ext>
            </a:extLst>
          </p:cNvPr>
          <p:cNvGrpSpPr/>
          <p:nvPr/>
        </p:nvGrpSpPr>
        <p:grpSpPr>
          <a:xfrm>
            <a:off x="2379119" y="4985869"/>
            <a:ext cx="1415772" cy="844734"/>
            <a:chOff x="1896607" y="4676546"/>
            <a:chExt cx="1415772" cy="844734"/>
          </a:xfrm>
        </p:grpSpPr>
        <p:sp>
          <p:nvSpPr>
            <p:cNvPr id="3" name="TextBox 37">
              <a:extLst>
                <a:ext uri="{FF2B5EF4-FFF2-40B4-BE49-F238E27FC236}">
                  <a16:creationId xmlns:a16="http://schemas.microsoft.com/office/drawing/2014/main" xmlns="" id="{3063EE30-98A3-42D8-B181-FB7939A7D8C7}"/>
                </a:ext>
              </a:extLst>
            </p:cNvPr>
            <p:cNvSpPr txBox="1"/>
            <p:nvPr/>
          </p:nvSpPr>
          <p:spPr>
            <a:xfrm>
              <a:off x="1896607" y="46765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公司介绍</a:t>
              </a:r>
            </a:p>
          </p:txBody>
        </p:sp>
        <p:sp>
          <p:nvSpPr>
            <p:cNvPr id="4" name="TextBox 38">
              <a:extLst>
                <a:ext uri="{FF2B5EF4-FFF2-40B4-BE49-F238E27FC236}">
                  <a16:creationId xmlns:a16="http://schemas.microsoft.com/office/drawing/2014/main" xmlns="" id="{DF7580F3-DA33-47E4-ADA5-D44D32AB81D3}"/>
                </a:ext>
              </a:extLst>
            </p:cNvPr>
            <p:cNvSpPr txBox="1"/>
            <p:nvPr/>
          </p:nvSpPr>
          <p:spPr>
            <a:xfrm>
              <a:off x="2059568" y="5213503"/>
              <a:ext cx="10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ea typeface="黑体" panose="02010609060101010101" pitchFamily="49" charset="-122"/>
                </a:rPr>
                <a:t>COMPANY</a:t>
              </a:r>
              <a:endParaRPr lang="zh-CN" altLang="en-US" sz="1400" b="1" dirty="0">
                <a:solidFill>
                  <a:schemeClr val="tx1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1678B727-D50B-4255-A98D-B16A7B667EBA}"/>
              </a:ext>
            </a:extLst>
          </p:cNvPr>
          <p:cNvGrpSpPr/>
          <p:nvPr/>
        </p:nvGrpSpPr>
        <p:grpSpPr>
          <a:xfrm>
            <a:off x="4706791" y="4985869"/>
            <a:ext cx="1415772" cy="844734"/>
            <a:chOff x="4224279" y="4676546"/>
            <a:chExt cx="1415772" cy="844734"/>
          </a:xfrm>
        </p:grpSpPr>
        <p:sp>
          <p:nvSpPr>
            <p:cNvPr id="6" name="TextBox 43">
              <a:extLst>
                <a:ext uri="{FF2B5EF4-FFF2-40B4-BE49-F238E27FC236}">
                  <a16:creationId xmlns:a16="http://schemas.microsoft.com/office/drawing/2014/main" xmlns="" id="{2AEA59E5-7AC8-44B3-B47F-8B91F6C85D30}"/>
                </a:ext>
              </a:extLst>
            </p:cNvPr>
            <p:cNvSpPr txBox="1"/>
            <p:nvPr/>
          </p:nvSpPr>
          <p:spPr>
            <a:xfrm>
              <a:off x="4224279" y="46765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公司团队</a:t>
              </a:r>
            </a:p>
          </p:txBody>
        </p:sp>
        <p:sp>
          <p:nvSpPr>
            <p:cNvPr id="7" name="TextBox 44">
              <a:extLst>
                <a:ext uri="{FF2B5EF4-FFF2-40B4-BE49-F238E27FC236}">
                  <a16:creationId xmlns:a16="http://schemas.microsoft.com/office/drawing/2014/main" xmlns="" id="{16C6F55E-FDC5-4397-A0EE-468A4B4DD7B2}"/>
                </a:ext>
              </a:extLst>
            </p:cNvPr>
            <p:cNvSpPr txBox="1"/>
            <p:nvPr/>
          </p:nvSpPr>
          <p:spPr>
            <a:xfrm>
              <a:off x="4585756" y="5213503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ea typeface="黑体" panose="02010609060101010101" pitchFamily="49" charset="-122"/>
                </a:rPr>
                <a:t>TEAM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33AEEBD6-B01E-49F9-A94D-1F68A739FE6D}"/>
              </a:ext>
            </a:extLst>
          </p:cNvPr>
          <p:cNvGrpSpPr/>
          <p:nvPr/>
        </p:nvGrpSpPr>
        <p:grpSpPr>
          <a:xfrm>
            <a:off x="7034463" y="4985869"/>
            <a:ext cx="1415772" cy="844734"/>
            <a:chOff x="6551951" y="4676546"/>
            <a:chExt cx="1415772" cy="844734"/>
          </a:xfrm>
        </p:grpSpPr>
        <p:sp>
          <p:nvSpPr>
            <p:cNvPr id="9" name="TextBox 46">
              <a:extLst>
                <a:ext uri="{FF2B5EF4-FFF2-40B4-BE49-F238E27FC236}">
                  <a16:creationId xmlns:a16="http://schemas.microsoft.com/office/drawing/2014/main" xmlns="" id="{5B25D84E-F0AF-4490-B664-2EC4D001C06C}"/>
                </a:ext>
              </a:extLst>
            </p:cNvPr>
            <p:cNvSpPr txBox="1"/>
            <p:nvPr/>
          </p:nvSpPr>
          <p:spPr>
            <a:xfrm>
              <a:off x="6551951" y="46765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公司产品</a:t>
              </a:r>
            </a:p>
          </p:txBody>
        </p:sp>
        <p:sp>
          <p:nvSpPr>
            <p:cNvPr id="10" name="TextBox 47">
              <a:extLst>
                <a:ext uri="{FF2B5EF4-FFF2-40B4-BE49-F238E27FC236}">
                  <a16:creationId xmlns:a16="http://schemas.microsoft.com/office/drawing/2014/main" xmlns="" id="{5E710328-45F5-4AE3-856A-8EAFD9EA6E77}"/>
                </a:ext>
              </a:extLst>
            </p:cNvPr>
            <p:cNvSpPr txBox="1"/>
            <p:nvPr/>
          </p:nvSpPr>
          <p:spPr>
            <a:xfrm>
              <a:off x="6723471" y="5213503"/>
              <a:ext cx="1072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ea typeface="黑体" panose="02010609060101010101" pitchFamily="49" charset="-122"/>
                </a:rPr>
                <a:t>PRODUCT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FCEF3A85-2B77-4F2C-AE21-F6B648FB6D1D}"/>
              </a:ext>
            </a:extLst>
          </p:cNvPr>
          <p:cNvGrpSpPr/>
          <p:nvPr/>
        </p:nvGrpSpPr>
        <p:grpSpPr>
          <a:xfrm>
            <a:off x="9362134" y="4985869"/>
            <a:ext cx="1415772" cy="844734"/>
            <a:chOff x="8879622" y="4676546"/>
            <a:chExt cx="1415772" cy="844734"/>
          </a:xfrm>
        </p:grpSpPr>
        <p:sp>
          <p:nvSpPr>
            <p:cNvPr id="12" name="TextBox 49">
              <a:extLst>
                <a:ext uri="{FF2B5EF4-FFF2-40B4-BE49-F238E27FC236}">
                  <a16:creationId xmlns:a16="http://schemas.microsoft.com/office/drawing/2014/main" xmlns="" id="{16F84E87-5C37-49F9-BBF7-EFDF7028EFD0}"/>
                </a:ext>
              </a:extLst>
            </p:cNvPr>
            <p:cNvSpPr txBox="1"/>
            <p:nvPr/>
          </p:nvSpPr>
          <p:spPr>
            <a:xfrm>
              <a:off x="8879622" y="467654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发展规划</a:t>
              </a:r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xmlns="" id="{32FD8176-1725-4040-B965-97FF03CF7619}"/>
                </a:ext>
              </a:extLst>
            </p:cNvPr>
            <p:cNvSpPr txBox="1"/>
            <p:nvPr/>
          </p:nvSpPr>
          <p:spPr>
            <a:xfrm>
              <a:off x="8983048" y="5213503"/>
              <a:ext cx="1208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ea typeface="黑体" panose="02010609060101010101" pitchFamily="49" charset="-122"/>
                </a:rPr>
                <a:t>CUSTOMER</a:t>
              </a:r>
              <a:endParaRPr lang="zh-CN" altLang="en-US" sz="1400" b="1" dirty="0">
                <a:solidFill>
                  <a:schemeClr val="tx1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D4A21A6-F923-4668-9A3E-2A36D6351CEC}"/>
              </a:ext>
            </a:extLst>
          </p:cNvPr>
          <p:cNvGrpSpPr/>
          <p:nvPr/>
        </p:nvGrpSpPr>
        <p:grpSpPr>
          <a:xfrm>
            <a:off x="7395940" y="3977596"/>
            <a:ext cx="731236" cy="731608"/>
            <a:chOff x="7162843" y="7783699"/>
            <a:chExt cx="445724" cy="445950"/>
          </a:xfrm>
        </p:grpSpPr>
        <p:sp>
          <p:nvSpPr>
            <p:cNvPr id="15" name="Oval 11">
              <a:extLst>
                <a:ext uri="{FF2B5EF4-FFF2-40B4-BE49-F238E27FC236}">
                  <a16:creationId xmlns:a16="http://schemas.microsoft.com/office/drawing/2014/main" xmlns="" id="{920A51B4-406B-453B-8F80-64A3561EF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843" y="7783699"/>
              <a:ext cx="445724" cy="445950"/>
            </a:xfrm>
            <a:prstGeom prst="ellipse">
              <a:avLst/>
            </a:prstGeom>
            <a:solidFill>
              <a:schemeClr val="tx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xmlns="" id="{99C44A2C-5513-45FA-9D2F-26B1987FE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287" y="7893746"/>
              <a:ext cx="193752" cy="193752"/>
            </a:xfrm>
            <a:custGeom>
              <a:avLst/>
              <a:gdLst>
                <a:gd name="T0" fmla="*/ 2147483646 w 580"/>
                <a:gd name="T1" fmla="*/ 2147483646 h 581"/>
                <a:gd name="T2" fmla="*/ 2147483646 w 580"/>
                <a:gd name="T3" fmla="*/ 2147483646 h 581"/>
                <a:gd name="T4" fmla="*/ 2147483646 w 580"/>
                <a:gd name="T5" fmla="*/ 2147483646 h 581"/>
                <a:gd name="T6" fmla="*/ 2147483646 w 580"/>
                <a:gd name="T7" fmla="*/ 2147483646 h 581"/>
                <a:gd name="T8" fmla="*/ 2147483646 w 580"/>
                <a:gd name="T9" fmla="*/ 2147483646 h 581"/>
                <a:gd name="T10" fmla="*/ 2147483646 w 580"/>
                <a:gd name="T11" fmla="*/ 2147483646 h 581"/>
                <a:gd name="T12" fmla="*/ 2147483646 w 580"/>
                <a:gd name="T13" fmla="*/ 2147483646 h 581"/>
                <a:gd name="T14" fmla="*/ 2147483646 w 580"/>
                <a:gd name="T15" fmla="*/ 2147483646 h 581"/>
                <a:gd name="T16" fmla="*/ 2147483646 w 580"/>
                <a:gd name="T17" fmla="*/ 2147483646 h 581"/>
                <a:gd name="T18" fmla="*/ 2147483646 w 580"/>
                <a:gd name="T19" fmla="*/ 2147483646 h 581"/>
                <a:gd name="T20" fmla="*/ 2147483646 w 580"/>
                <a:gd name="T21" fmla="*/ 2147483646 h 581"/>
                <a:gd name="T22" fmla="*/ 2147483646 w 580"/>
                <a:gd name="T23" fmla="*/ 2147483646 h 581"/>
                <a:gd name="T24" fmla="*/ 2147483646 w 580"/>
                <a:gd name="T25" fmla="*/ 2147483646 h 581"/>
                <a:gd name="T26" fmla="*/ 2147483646 w 580"/>
                <a:gd name="T27" fmla="*/ 2147483646 h 581"/>
                <a:gd name="T28" fmla="*/ 2147483646 w 580"/>
                <a:gd name="T29" fmla="*/ 2147483646 h 581"/>
                <a:gd name="T30" fmla="*/ 2147483646 w 580"/>
                <a:gd name="T31" fmla="*/ 2147483646 h 581"/>
                <a:gd name="T32" fmla="*/ 2147483646 w 580"/>
                <a:gd name="T33" fmla="*/ 2147483646 h 581"/>
                <a:gd name="T34" fmla="*/ 2147483646 w 580"/>
                <a:gd name="T35" fmla="*/ 2147483646 h 581"/>
                <a:gd name="T36" fmla="*/ 2147483646 w 580"/>
                <a:gd name="T37" fmla="*/ 2147483646 h 581"/>
                <a:gd name="T38" fmla="*/ 2147483646 w 580"/>
                <a:gd name="T39" fmla="*/ 2147483646 h 581"/>
                <a:gd name="T40" fmla="*/ 2147483646 w 580"/>
                <a:gd name="T41" fmla="*/ 2147483646 h 581"/>
                <a:gd name="T42" fmla="*/ 2147483646 w 580"/>
                <a:gd name="T43" fmla="*/ 2147483646 h 581"/>
                <a:gd name="T44" fmla="*/ 2147483646 w 580"/>
                <a:gd name="T45" fmla="*/ 2147483646 h 581"/>
                <a:gd name="T46" fmla="*/ 2147483646 w 580"/>
                <a:gd name="T47" fmla="*/ 2147483646 h 581"/>
                <a:gd name="T48" fmla="*/ 2147483646 w 580"/>
                <a:gd name="T49" fmla="*/ 2147483646 h 581"/>
                <a:gd name="T50" fmla="*/ 2147483646 w 580"/>
                <a:gd name="T51" fmla="*/ 2147483646 h 581"/>
                <a:gd name="T52" fmla="*/ 2147483646 w 580"/>
                <a:gd name="T53" fmla="*/ 2147483646 h 581"/>
                <a:gd name="T54" fmla="*/ 2147483646 w 580"/>
                <a:gd name="T55" fmla="*/ 2147483646 h 581"/>
                <a:gd name="T56" fmla="*/ 0 w 580"/>
                <a:gd name="T57" fmla="*/ 2147483646 h 581"/>
                <a:gd name="T58" fmla="*/ 0 w 580"/>
                <a:gd name="T59" fmla="*/ 2147483646 h 581"/>
                <a:gd name="T60" fmla="*/ 2147483646 w 580"/>
                <a:gd name="T61" fmla="*/ 2147483646 h 581"/>
                <a:gd name="T62" fmla="*/ 2147483646 w 580"/>
                <a:gd name="T63" fmla="*/ 2147483646 h 581"/>
                <a:gd name="T64" fmla="*/ 2147483646 w 580"/>
                <a:gd name="T65" fmla="*/ 2147483646 h 581"/>
                <a:gd name="T66" fmla="*/ 2147483646 w 580"/>
                <a:gd name="T67" fmla="*/ 2147483646 h 58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80" h="581">
                  <a:moveTo>
                    <a:pt x="572" y="92"/>
                  </a:moveTo>
                  <a:lnTo>
                    <a:pt x="572" y="92"/>
                  </a:lnTo>
                  <a:cubicBezTo>
                    <a:pt x="509" y="149"/>
                    <a:pt x="509" y="149"/>
                    <a:pt x="509" y="149"/>
                  </a:cubicBezTo>
                  <a:cubicBezTo>
                    <a:pt x="431" y="71"/>
                    <a:pt x="431" y="71"/>
                    <a:pt x="431" y="71"/>
                  </a:cubicBezTo>
                  <a:cubicBezTo>
                    <a:pt x="488" y="7"/>
                    <a:pt x="488" y="7"/>
                    <a:pt x="488" y="7"/>
                  </a:cubicBezTo>
                  <a:cubicBezTo>
                    <a:pt x="502" y="0"/>
                    <a:pt x="516" y="0"/>
                    <a:pt x="530" y="7"/>
                  </a:cubicBezTo>
                  <a:cubicBezTo>
                    <a:pt x="572" y="50"/>
                    <a:pt x="572" y="50"/>
                    <a:pt x="572" y="50"/>
                  </a:cubicBezTo>
                  <a:cubicBezTo>
                    <a:pt x="579" y="64"/>
                    <a:pt x="579" y="78"/>
                    <a:pt x="572" y="92"/>
                  </a:cubicBezTo>
                  <a:close/>
                  <a:moveTo>
                    <a:pt x="148" y="347"/>
                  </a:moveTo>
                  <a:lnTo>
                    <a:pt x="148" y="347"/>
                  </a:lnTo>
                  <a:cubicBezTo>
                    <a:pt x="233" y="424"/>
                    <a:pt x="233" y="424"/>
                    <a:pt x="233" y="424"/>
                  </a:cubicBezTo>
                  <a:cubicBezTo>
                    <a:pt x="127" y="453"/>
                    <a:pt x="127" y="453"/>
                    <a:pt x="127" y="453"/>
                  </a:cubicBezTo>
                  <a:lnTo>
                    <a:pt x="148" y="347"/>
                  </a:lnTo>
                  <a:close/>
                  <a:moveTo>
                    <a:pt x="488" y="170"/>
                  </a:moveTo>
                  <a:lnTo>
                    <a:pt x="488" y="170"/>
                  </a:lnTo>
                  <a:cubicBezTo>
                    <a:pt x="254" y="410"/>
                    <a:pt x="254" y="410"/>
                    <a:pt x="254" y="410"/>
                  </a:cubicBezTo>
                  <a:cubicBezTo>
                    <a:pt x="169" y="325"/>
                    <a:pt x="169" y="325"/>
                    <a:pt x="169" y="325"/>
                  </a:cubicBezTo>
                  <a:cubicBezTo>
                    <a:pt x="410" y="92"/>
                    <a:pt x="410" y="92"/>
                    <a:pt x="410" y="92"/>
                  </a:cubicBezTo>
                  <a:lnTo>
                    <a:pt x="488" y="170"/>
                  </a:lnTo>
                  <a:close/>
                  <a:moveTo>
                    <a:pt x="56" y="85"/>
                  </a:moveTo>
                  <a:lnTo>
                    <a:pt x="56" y="85"/>
                  </a:lnTo>
                  <a:cubicBezTo>
                    <a:pt x="56" y="523"/>
                    <a:pt x="56" y="523"/>
                    <a:pt x="56" y="523"/>
                  </a:cubicBezTo>
                  <a:cubicBezTo>
                    <a:pt x="495" y="523"/>
                    <a:pt x="495" y="523"/>
                    <a:pt x="495" y="523"/>
                  </a:cubicBezTo>
                  <a:cubicBezTo>
                    <a:pt x="495" y="205"/>
                    <a:pt x="495" y="205"/>
                    <a:pt x="495" y="205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1" y="552"/>
                    <a:pt x="551" y="552"/>
                    <a:pt x="551" y="552"/>
                  </a:cubicBezTo>
                  <a:cubicBezTo>
                    <a:pt x="551" y="566"/>
                    <a:pt x="537" y="580"/>
                    <a:pt x="523" y="580"/>
                  </a:cubicBezTo>
                  <a:cubicBezTo>
                    <a:pt x="28" y="580"/>
                    <a:pt x="28" y="580"/>
                    <a:pt x="28" y="580"/>
                  </a:cubicBezTo>
                  <a:cubicBezTo>
                    <a:pt x="14" y="580"/>
                    <a:pt x="0" y="566"/>
                    <a:pt x="0" y="55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43"/>
                    <a:pt x="14" y="28"/>
                    <a:pt x="28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375" y="85"/>
                    <a:pt x="375" y="85"/>
                    <a:pt x="375" y="85"/>
                  </a:cubicBezTo>
                  <a:lnTo>
                    <a:pt x="56" y="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E6CBC4F1-617B-47DF-B8DC-FF5499FD01F2}"/>
              </a:ext>
            </a:extLst>
          </p:cNvPr>
          <p:cNvGrpSpPr/>
          <p:nvPr/>
        </p:nvGrpSpPr>
        <p:grpSpPr>
          <a:xfrm>
            <a:off x="9704402" y="3977596"/>
            <a:ext cx="731236" cy="731608"/>
            <a:chOff x="10074367" y="7784181"/>
            <a:chExt cx="445724" cy="445950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xmlns="" id="{1D1FBC97-6F80-41DE-9FB7-FF7C89045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367" y="7784181"/>
              <a:ext cx="445724" cy="445950"/>
            </a:xfrm>
            <a:prstGeom prst="ellipse">
              <a:avLst/>
            </a:prstGeom>
            <a:solidFill>
              <a:srgbClr val="2F5597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92">
              <a:extLst>
                <a:ext uri="{FF2B5EF4-FFF2-40B4-BE49-F238E27FC236}">
                  <a16:creationId xmlns:a16="http://schemas.microsoft.com/office/drawing/2014/main" xmlns="" id="{0F60EA3B-E615-4931-821E-4EC1DE39F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6534" y="7906584"/>
              <a:ext cx="202428" cy="201143"/>
            </a:xfrm>
            <a:custGeom>
              <a:avLst/>
              <a:gdLst>
                <a:gd name="T0" fmla="*/ 2147483646 w 609"/>
                <a:gd name="T1" fmla="*/ 2147483646 h 602"/>
                <a:gd name="T2" fmla="*/ 2147483646 w 609"/>
                <a:gd name="T3" fmla="*/ 2147483646 h 602"/>
                <a:gd name="T4" fmla="*/ 2147483646 w 609"/>
                <a:gd name="T5" fmla="*/ 2147483646 h 602"/>
                <a:gd name="T6" fmla="*/ 0 w 609"/>
                <a:gd name="T7" fmla="*/ 2147483646 h 602"/>
                <a:gd name="T8" fmla="*/ 0 w 609"/>
                <a:gd name="T9" fmla="*/ 2147483646 h 602"/>
                <a:gd name="T10" fmla="*/ 2147483646 w 609"/>
                <a:gd name="T11" fmla="*/ 0 h 602"/>
                <a:gd name="T12" fmla="*/ 2147483646 w 609"/>
                <a:gd name="T13" fmla="*/ 0 h 602"/>
                <a:gd name="T14" fmla="*/ 2147483646 w 609"/>
                <a:gd name="T15" fmla="*/ 2147483646 h 602"/>
                <a:gd name="T16" fmla="*/ 2147483646 w 609"/>
                <a:gd name="T17" fmla="*/ 2147483646 h 602"/>
                <a:gd name="T18" fmla="*/ 2147483646 w 609"/>
                <a:gd name="T19" fmla="*/ 2147483646 h 602"/>
                <a:gd name="T20" fmla="*/ 2147483646 w 609"/>
                <a:gd name="T21" fmla="*/ 2147483646 h 602"/>
                <a:gd name="T22" fmla="*/ 2147483646 w 609"/>
                <a:gd name="T23" fmla="*/ 2147483646 h 602"/>
                <a:gd name="T24" fmla="*/ 2147483646 w 609"/>
                <a:gd name="T25" fmla="*/ 2147483646 h 602"/>
                <a:gd name="T26" fmla="*/ 2147483646 w 609"/>
                <a:gd name="T27" fmla="*/ 2147483646 h 602"/>
                <a:gd name="T28" fmla="*/ 2147483646 w 609"/>
                <a:gd name="T29" fmla="*/ 2147483646 h 602"/>
                <a:gd name="T30" fmla="*/ 2147483646 w 609"/>
                <a:gd name="T31" fmla="*/ 2147483646 h 602"/>
                <a:gd name="T32" fmla="*/ 2147483646 w 609"/>
                <a:gd name="T33" fmla="*/ 2147483646 h 602"/>
                <a:gd name="T34" fmla="*/ 2147483646 w 609"/>
                <a:gd name="T35" fmla="*/ 2147483646 h 602"/>
                <a:gd name="T36" fmla="*/ 2147483646 w 609"/>
                <a:gd name="T37" fmla="*/ 2147483646 h 602"/>
                <a:gd name="T38" fmla="*/ 2147483646 w 609"/>
                <a:gd name="T39" fmla="*/ 2147483646 h 602"/>
                <a:gd name="T40" fmla="*/ 2147483646 w 609"/>
                <a:gd name="T41" fmla="*/ 2147483646 h 602"/>
                <a:gd name="T42" fmla="*/ 2147483646 w 609"/>
                <a:gd name="T43" fmla="*/ 2147483646 h 602"/>
                <a:gd name="T44" fmla="*/ 2147483646 w 609"/>
                <a:gd name="T45" fmla="*/ 2147483646 h 602"/>
                <a:gd name="T46" fmla="*/ 2147483646 w 609"/>
                <a:gd name="T47" fmla="*/ 2147483646 h 602"/>
                <a:gd name="T48" fmla="*/ 2147483646 w 609"/>
                <a:gd name="T49" fmla="*/ 2147483646 h 602"/>
                <a:gd name="T50" fmla="*/ 2147483646 w 609"/>
                <a:gd name="T51" fmla="*/ 2147483646 h 602"/>
                <a:gd name="T52" fmla="*/ 2147483646 w 609"/>
                <a:gd name="T53" fmla="*/ 2147483646 h 602"/>
                <a:gd name="T54" fmla="*/ 2147483646 w 609"/>
                <a:gd name="T55" fmla="*/ 2147483646 h 602"/>
                <a:gd name="T56" fmla="*/ 2147483646 w 609"/>
                <a:gd name="T57" fmla="*/ 2147483646 h 602"/>
                <a:gd name="T58" fmla="*/ 2147483646 w 609"/>
                <a:gd name="T59" fmla="*/ 2147483646 h 602"/>
                <a:gd name="T60" fmla="*/ 2147483646 w 609"/>
                <a:gd name="T61" fmla="*/ 2147483646 h 602"/>
                <a:gd name="T62" fmla="*/ 2147483646 w 609"/>
                <a:gd name="T63" fmla="*/ 2147483646 h 602"/>
                <a:gd name="T64" fmla="*/ 2147483646 w 609"/>
                <a:gd name="T65" fmla="*/ 2147483646 h 602"/>
                <a:gd name="T66" fmla="*/ 2147483646 w 609"/>
                <a:gd name="T67" fmla="*/ 2147483646 h 6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09" h="602">
                  <a:moveTo>
                    <a:pt x="580" y="601"/>
                  </a:moveTo>
                  <a:lnTo>
                    <a:pt x="580" y="601"/>
                  </a:lnTo>
                  <a:cubicBezTo>
                    <a:pt x="29" y="601"/>
                    <a:pt x="29" y="601"/>
                    <a:pt x="29" y="601"/>
                  </a:cubicBezTo>
                  <a:cubicBezTo>
                    <a:pt x="15" y="601"/>
                    <a:pt x="0" y="593"/>
                    <a:pt x="0" y="57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5" y="0"/>
                    <a:pt x="29" y="0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594" y="0"/>
                    <a:pt x="608" y="14"/>
                    <a:pt x="608" y="28"/>
                  </a:cubicBezTo>
                  <a:cubicBezTo>
                    <a:pt x="608" y="572"/>
                    <a:pt x="608" y="572"/>
                    <a:pt x="608" y="572"/>
                  </a:cubicBezTo>
                  <a:cubicBezTo>
                    <a:pt x="608" y="593"/>
                    <a:pt x="594" y="601"/>
                    <a:pt x="580" y="601"/>
                  </a:cubicBezTo>
                  <a:close/>
                  <a:moveTo>
                    <a:pt x="552" y="56"/>
                  </a:moveTo>
                  <a:lnTo>
                    <a:pt x="552" y="56"/>
                  </a:lnTo>
                  <a:cubicBezTo>
                    <a:pt x="57" y="56"/>
                    <a:pt x="57" y="56"/>
                    <a:pt x="57" y="56"/>
                  </a:cubicBezTo>
                  <a:cubicBezTo>
                    <a:pt x="57" y="544"/>
                    <a:pt x="57" y="544"/>
                    <a:pt x="57" y="544"/>
                  </a:cubicBezTo>
                  <a:cubicBezTo>
                    <a:pt x="552" y="544"/>
                    <a:pt x="552" y="544"/>
                    <a:pt x="552" y="544"/>
                  </a:cubicBezTo>
                  <a:lnTo>
                    <a:pt x="552" y="56"/>
                  </a:lnTo>
                  <a:close/>
                  <a:moveTo>
                    <a:pt x="184" y="261"/>
                  </a:moveTo>
                  <a:lnTo>
                    <a:pt x="184" y="261"/>
                  </a:lnTo>
                  <a:cubicBezTo>
                    <a:pt x="191" y="261"/>
                    <a:pt x="198" y="268"/>
                    <a:pt x="198" y="275"/>
                  </a:cubicBezTo>
                  <a:cubicBezTo>
                    <a:pt x="269" y="339"/>
                    <a:pt x="269" y="339"/>
                    <a:pt x="269" y="339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403" y="198"/>
                    <a:pt x="410" y="198"/>
                    <a:pt x="417" y="198"/>
                  </a:cubicBezTo>
                  <a:cubicBezTo>
                    <a:pt x="432" y="198"/>
                    <a:pt x="446" y="212"/>
                    <a:pt x="446" y="226"/>
                  </a:cubicBezTo>
                  <a:cubicBezTo>
                    <a:pt x="446" y="233"/>
                    <a:pt x="446" y="240"/>
                    <a:pt x="439" y="247"/>
                  </a:cubicBezTo>
                  <a:cubicBezTo>
                    <a:pt x="283" y="396"/>
                    <a:pt x="283" y="396"/>
                    <a:pt x="283" y="396"/>
                  </a:cubicBezTo>
                  <a:cubicBezTo>
                    <a:pt x="283" y="403"/>
                    <a:pt x="276" y="403"/>
                    <a:pt x="269" y="403"/>
                  </a:cubicBezTo>
                  <a:cubicBezTo>
                    <a:pt x="262" y="403"/>
                    <a:pt x="255" y="403"/>
                    <a:pt x="248" y="396"/>
                  </a:cubicBezTo>
                  <a:cubicBezTo>
                    <a:pt x="163" y="311"/>
                    <a:pt x="163" y="311"/>
                    <a:pt x="163" y="311"/>
                  </a:cubicBezTo>
                  <a:cubicBezTo>
                    <a:pt x="156" y="304"/>
                    <a:pt x="156" y="297"/>
                    <a:pt x="156" y="290"/>
                  </a:cubicBezTo>
                  <a:cubicBezTo>
                    <a:pt x="156" y="275"/>
                    <a:pt x="163" y="261"/>
                    <a:pt x="184" y="261"/>
                  </a:cubicBezTo>
                  <a:close/>
                  <a:moveTo>
                    <a:pt x="439" y="403"/>
                  </a:moveTo>
                  <a:lnTo>
                    <a:pt x="439" y="403"/>
                  </a:lnTo>
                  <a:close/>
                  <a:moveTo>
                    <a:pt x="439" y="198"/>
                  </a:moveTo>
                  <a:lnTo>
                    <a:pt x="439" y="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431618D0-56FE-4D4F-BDE7-61AA5F3AE04B}"/>
              </a:ext>
            </a:extLst>
          </p:cNvPr>
          <p:cNvGrpSpPr/>
          <p:nvPr/>
        </p:nvGrpSpPr>
        <p:grpSpPr>
          <a:xfrm>
            <a:off x="2770511" y="3977596"/>
            <a:ext cx="731236" cy="731608"/>
            <a:chOff x="1731268" y="7660812"/>
            <a:chExt cx="445724" cy="445950"/>
          </a:xfrm>
        </p:grpSpPr>
        <p:sp>
          <p:nvSpPr>
            <p:cNvPr id="21" name="Oval 7">
              <a:extLst>
                <a:ext uri="{FF2B5EF4-FFF2-40B4-BE49-F238E27FC236}">
                  <a16:creationId xmlns:a16="http://schemas.microsoft.com/office/drawing/2014/main" xmlns="" id="{9027623B-3437-4CF3-8CFE-A9CCB7238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268" y="7660812"/>
              <a:ext cx="445724" cy="4459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Freeform 105">
              <a:extLst>
                <a:ext uri="{FF2B5EF4-FFF2-40B4-BE49-F238E27FC236}">
                  <a16:creationId xmlns:a16="http://schemas.microsoft.com/office/drawing/2014/main" xmlns="" id="{B1625D0C-2933-4BA3-878A-768C498AE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044" y="7784180"/>
              <a:ext cx="201143" cy="190540"/>
            </a:xfrm>
            <a:custGeom>
              <a:avLst/>
              <a:gdLst>
                <a:gd name="T0" fmla="*/ 2147483646 w 602"/>
                <a:gd name="T1" fmla="*/ 2147483646 h 573"/>
                <a:gd name="T2" fmla="*/ 2147483646 w 602"/>
                <a:gd name="T3" fmla="*/ 2147483646 h 573"/>
                <a:gd name="T4" fmla="*/ 2147483646 w 602"/>
                <a:gd name="T5" fmla="*/ 2147483646 h 573"/>
                <a:gd name="T6" fmla="*/ 2147483646 w 602"/>
                <a:gd name="T7" fmla="*/ 2147483646 h 573"/>
                <a:gd name="T8" fmla="*/ 2147483646 w 602"/>
                <a:gd name="T9" fmla="*/ 2147483646 h 573"/>
                <a:gd name="T10" fmla="*/ 2147483646 w 602"/>
                <a:gd name="T11" fmla="*/ 2147483646 h 573"/>
                <a:gd name="T12" fmla="*/ 2147483646 w 602"/>
                <a:gd name="T13" fmla="*/ 2147483646 h 573"/>
                <a:gd name="T14" fmla="*/ 2147483646 w 602"/>
                <a:gd name="T15" fmla="*/ 2147483646 h 573"/>
                <a:gd name="T16" fmla="*/ 2147483646 w 602"/>
                <a:gd name="T17" fmla="*/ 2147483646 h 573"/>
                <a:gd name="T18" fmla="*/ 2147483646 w 602"/>
                <a:gd name="T19" fmla="*/ 2147483646 h 573"/>
                <a:gd name="T20" fmla="*/ 2147483646 w 602"/>
                <a:gd name="T21" fmla="*/ 2147483646 h 573"/>
                <a:gd name="T22" fmla="*/ 2147483646 w 602"/>
                <a:gd name="T23" fmla="*/ 2147483646 h 573"/>
                <a:gd name="T24" fmla="*/ 0 w 602"/>
                <a:gd name="T25" fmla="*/ 2147483646 h 573"/>
                <a:gd name="T26" fmla="*/ 2147483646 w 602"/>
                <a:gd name="T27" fmla="*/ 2147483646 h 573"/>
                <a:gd name="T28" fmla="*/ 2147483646 w 602"/>
                <a:gd name="T29" fmla="*/ 2147483646 h 573"/>
                <a:gd name="T30" fmla="*/ 2147483646 w 602"/>
                <a:gd name="T31" fmla="*/ 0 h 573"/>
                <a:gd name="T32" fmla="*/ 2147483646 w 602"/>
                <a:gd name="T33" fmla="*/ 0 h 573"/>
                <a:gd name="T34" fmla="*/ 2147483646 w 602"/>
                <a:gd name="T35" fmla="*/ 0 h 573"/>
                <a:gd name="T36" fmla="*/ 2147483646 w 602"/>
                <a:gd name="T37" fmla="*/ 0 h 573"/>
                <a:gd name="T38" fmla="*/ 2147483646 w 602"/>
                <a:gd name="T39" fmla="*/ 0 h 573"/>
                <a:gd name="T40" fmla="*/ 2147483646 w 602"/>
                <a:gd name="T41" fmla="*/ 0 h 573"/>
                <a:gd name="T42" fmla="*/ 2147483646 w 602"/>
                <a:gd name="T43" fmla="*/ 0 h 573"/>
                <a:gd name="T44" fmla="*/ 2147483646 w 602"/>
                <a:gd name="T45" fmla="*/ 0 h 573"/>
                <a:gd name="T46" fmla="*/ 2147483646 w 602"/>
                <a:gd name="T47" fmla="*/ 2147483646 h 573"/>
                <a:gd name="T48" fmla="*/ 2147483646 w 602"/>
                <a:gd name="T49" fmla="*/ 2147483646 h 573"/>
                <a:gd name="T50" fmla="*/ 2147483646 w 602"/>
                <a:gd name="T51" fmla="*/ 2147483646 h 573"/>
                <a:gd name="T52" fmla="*/ 2147483646 w 602"/>
                <a:gd name="T53" fmla="*/ 2147483646 h 573"/>
                <a:gd name="T54" fmla="*/ 2147483646 w 602"/>
                <a:gd name="T55" fmla="*/ 2147483646 h 573"/>
                <a:gd name="T56" fmla="*/ 2147483646 w 602"/>
                <a:gd name="T57" fmla="*/ 2147483646 h 573"/>
                <a:gd name="T58" fmla="*/ 2147483646 w 602"/>
                <a:gd name="T59" fmla="*/ 2147483646 h 573"/>
                <a:gd name="T60" fmla="*/ 2147483646 w 602"/>
                <a:gd name="T61" fmla="*/ 2147483646 h 573"/>
                <a:gd name="T62" fmla="*/ 2147483646 w 602"/>
                <a:gd name="T63" fmla="*/ 2147483646 h 573"/>
                <a:gd name="T64" fmla="*/ 2147483646 w 602"/>
                <a:gd name="T65" fmla="*/ 2147483646 h 573"/>
                <a:gd name="T66" fmla="*/ 2147483646 w 602"/>
                <a:gd name="T67" fmla="*/ 2147483646 h 573"/>
                <a:gd name="T68" fmla="*/ 2147483646 w 602"/>
                <a:gd name="T69" fmla="*/ 2147483646 h 573"/>
                <a:gd name="T70" fmla="*/ 2147483646 w 602"/>
                <a:gd name="T71" fmla="*/ 2147483646 h 573"/>
                <a:gd name="T72" fmla="*/ 2147483646 w 602"/>
                <a:gd name="T73" fmla="*/ 2147483646 h 573"/>
                <a:gd name="T74" fmla="*/ 2147483646 w 602"/>
                <a:gd name="T75" fmla="*/ 2147483646 h 573"/>
                <a:gd name="T76" fmla="*/ 2147483646 w 602"/>
                <a:gd name="T77" fmla="*/ 2147483646 h 573"/>
                <a:gd name="T78" fmla="*/ 2147483646 w 602"/>
                <a:gd name="T79" fmla="*/ 2147483646 h 573"/>
                <a:gd name="T80" fmla="*/ 2147483646 w 602"/>
                <a:gd name="T81" fmla="*/ 2147483646 h 573"/>
                <a:gd name="T82" fmla="*/ 2147483646 w 602"/>
                <a:gd name="T83" fmla="*/ 2147483646 h 573"/>
                <a:gd name="T84" fmla="*/ 2147483646 w 602"/>
                <a:gd name="T85" fmla="*/ 2147483646 h 573"/>
                <a:gd name="T86" fmla="*/ 2147483646 w 602"/>
                <a:gd name="T87" fmla="*/ 2147483646 h 573"/>
                <a:gd name="T88" fmla="*/ 2147483646 w 602"/>
                <a:gd name="T89" fmla="*/ 2147483646 h 573"/>
                <a:gd name="T90" fmla="*/ 2147483646 w 602"/>
                <a:gd name="T91" fmla="*/ 2147483646 h 573"/>
                <a:gd name="T92" fmla="*/ 2147483646 w 602"/>
                <a:gd name="T93" fmla="*/ 2147483646 h 573"/>
                <a:gd name="T94" fmla="*/ 2147483646 w 602"/>
                <a:gd name="T95" fmla="*/ 2147483646 h 573"/>
                <a:gd name="T96" fmla="*/ 2147483646 w 602"/>
                <a:gd name="T97" fmla="*/ 2147483646 h 573"/>
                <a:gd name="T98" fmla="*/ 2147483646 w 602"/>
                <a:gd name="T99" fmla="*/ 2147483646 h 573"/>
                <a:gd name="T100" fmla="*/ 2147483646 w 602"/>
                <a:gd name="T101" fmla="*/ 2147483646 h 573"/>
                <a:gd name="T102" fmla="*/ 2147483646 w 602"/>
                <a:gd name="T103" fmla="*/ 2147483646 h 573"/>
                <a:gd name="T104" fmla="*/ 2147483646 w 602"/>
                <a:gd name="T105" fmla="*/ 2147483646 h 573"/>
                <a:gd name="T106" fmla="*/ 2147483646 w 602"/>
                <a:gd name="T107" fmla="*/ 2147483646 h 573"/>
                <a:gd name="T108" fmla="*/ 2147483646 w 602"/>
                <a:gd name="T109" fmla="*/ 2147483646 h 573"/>
                <a:gd name="T110" fmla="*/ 2147483646 w 602"/>
                <a:gd name="T111" fmla="*/ 2147483646 h 57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02" h="573">
                  <a:moveTo>
                    <a:pt x="601" y="304"/>
                  </a:moveTo>
                  <a:lnTo>
                    <a:pt x="601" y="304"/>
                  </a:lnTo>
                  <a:cubicBezTo>
                    <a:pt x="601" y="318"/>
                    <a:pt x="594" y="332"/>
                    <a:pt x="573" y="332"/>
                  </a:cubicBezTo>
                  <a:cubicBezTo>
                    <a:pt x="566" y="332"/>
                    <a:pt x="559" y="325"/>
                    <a:pt x="559" y="325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50" y="325"/>
                    <a:pt x="50" y="325"/>
                    <a:pt x="50" y="325"/>
                  </a:cubicBezTo>
                  <a:cubicBezTo>
                    <a:pt x="43" y="325"/>
                    <a:pt x="36" y="332"/>
                    <a:pt x="29" y="332"/>
                  </a:cubicBezTo>
                  <a:cubicBezTo>
                    <a:pt x="15" y="332"/>
                    <a:pt x="0" y="318"/>
                    <a:pt x="0" y="304"/>
                  </a:cubicBezTo>
                  <a:cubicBezTo>
                    <a:pt x="0" y="297"/>
                    <a:pt x="0" y="289"/>
                    <a:pt x="7" y="282"/>
                  </a:cubicBezTo>
                  <a:cubicBezTo>
                    <a:pt x="283" y="7"/>
                    <a:pt x="283" y="7"/>
                    <a:pt x="283" y="7"/>
                  </a:cubicBezTo>
                  <a:cubicBezTo>
                    <a:pt x="290" y="0"/>
                    <a:pt x="297" y="0"/>
                    <a:pt x="304" y="0"/>
                  </a:cubicBezTo>
                  <a:cubicBezTo>
                    <a:pt x="311" y="0"/>
                    <a:pt x="318" y="7"/>
                    <a:pt x="325" y="7"/>
                  </a:cubicBezTo>
                  <a:cubicBezTo>
                    <a:pt x="431" y="120"/>
                    <a:pt x="431" y="120"/>
                    <a:pt x="431" y="120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1" y="78"/>
                    <a:pt x="446" y="63"/>
                    <a:pt x="460" y="63"/>
                  </a:cubicBezTo>
                  <a:cubicBezTo>
                    <a:pt x="481" y="63"/>
                    <a:pt x="488" y="78"/>
                    <a:pt x="488" y="92"/>
                  </a:cubicBezTo>
                  <a:cubicBezTo>
                    <a:pt x="488" y="176"/>
                    <a:pt x="488" y="176"/>
                    <a:pt x="488" y="176"/>
                  </a:cubicBezTo>
                  <a:cubicBezTo>
                    <a:pt x="594" y="282"/>
                    <a:pt x="594" y="282"/>
                    <a:pt x="594" y="282"/>
                  </a:cubicBezTo>
                  <a:cubicBezTo>
                    <a:pt x="601" y="289"/>
                    <a:pt x="601" y="297"/>
                    <a:pt x="601" y="304"/>
                  </a:cubicBezTo>
                  <a:close/>
                  <a:moveTo>
                    <a:pt x="544" y="346"/>
                  </a:moveTo>
                  <a:lnTo>
                    <a:pt x="544" y="346"/>
                  </a:lnTo>
                  <a:cubicBezTo>
                    <a:pt x="544" y="431"/>
                    <a:pt x="544" y="431"/>
                    <a:pt x="544" y="431"/>
                  </a:cubicBezTo>
                  <a:cubicBezTo>
                    <a:pt x="544" y="473"/>
                    <a:pt x="544" y="473"/>
                    <a:pt x="544" y="473"/>
                  </a:cubicBezTo>
                  <a:cubicBezTo>
                    <a:pt x="544" y="544"/>
                    <a:pt x="544" y="544"/>
                    <a:pt x="544" y="544"/>
                  </a:cubicBezTo>
                  <a:cubicBezTo>
                    <a:pt x="544" y="565"/>
                    <a:pt x="537" y="572"/>
                    <a:pt x="516" y="572"/>
                  </a:cubicBezTo>
                  <a:cubicBezTo>
                    <a:pt x="460" y="572"/>
                    <a:pt x="460" y="572"/>
                    <a:pt x="460" y="572"/>
                  </a:cubicBezTo>
                  <a:cubicBezTo>
                    <a:pt x="460" y="346"/>
                    <a:pt x="460" y="346"/>
                    <a:pt x="460" y="346"/>
                  </a:cubicBezTo>
                  <a:cubicBezTo>
                    <a:pt x="347" y="346"/>
                    <a:pt x="347" y="346"/>
                    <a:pt x="347" y="346"/>
                  </a:cubicBezTo>
                  <a:cubicBezTo>
                    <a:pt x="347" y="572"/>
                    <a:pt x="347" y="572"/>
                    <a:pt x="347" y="572"/>
                  </a:cubicBezTo>
                  <a:cubicBezTo>
                    <a:pt x="85" y="572"/>
                    <a:pt x="85" y="572"/>
                    <a:pt x="85" y="572"/>
                  </a:cubicBezTo>
                  <a:cubicBezTo>
                    <a:pt x="71" y="572"/>
                    <a:pt x="57" y="565"/>
                    <a:pt x="57" y="544"/>
                  </a:cubicBezTo>
                  <a:cubicBezTo>
                    <a:pt x="57" y="473"/>
                    <a:pt x="57" y="473"/>
                    <a:pt x="57" y="473"/>
                  </a:cubicBezTo>
                  <a:cubicBezTo>
                    <a:pt x="57" y="431"/>
                    <a:pt x="57" y="431"/>
                    <a:pt x="57" y="431"/>
                  </a:cubicBezTo>
                  <a:cubicBezTo>
                    <a:pt x="57" y="346"/>
                    <a:pt x="57" y="346"/>
                    <a:pt x="57" y="346"/>
                  </a:cubicBezTo>
                  <a:cubicBezTo>
                    <a:pt x="304" y="106"/>
                    <a:pt x="304" y="106"/>
                    <a:pt x="304" y="106"/>
                  </a:cubicBezTo>
                  <a:lnTo>
                    <a:pt x="544" y="346"/>
                  </a:lnTo>
                  <a:close/>
                  <a:moveTo>
                    <a:pt x="255" y="346"/>
                  </a:moveTo>
                  <a:lnTo>
                    <a:pt x="255" y="346"/>
                  </a:lnTo>
                  <a:cubicBezTo>
                    <a:pt x="142" y="346"/>
                    <a:pt x="142" y="346"/>
                    <a:pt x="142" y="346"/>
                  </a:cubicBezTo>
                  <a:cubicBezTo>
                    <a:pt x="142" y="459"/>
                    <a:pt x="142" y="459"/>
                    <a:pt x="142" y="459"/>
                  </a:cubicBezTo>
                  <a:cubicBezTo>
                    <a:pt x="255" y="459"/>
                    <a:pt x="255" y="459"/>
                    <a:pt x="255" y="459"/>
                  </a:cubicBezTo>
                  <a:lnTo>
                    <a:pt x="255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049C57C-7CC3-4818-A187-18F7E21B6D3B}"/>
              </a:ext>
            </a:extLst>
          </p:cNvPr>
          <p:cNvGrpSpPr/>
          <p:nvPr/>
        </p:nvGrpSpPr>
        <p:grpSpPr>
          <a:xfrm>
            <a:off x="5029850" y="3977596"/>
            <a:ext cx="731236" cy="731608"/>
            <a:chOff x="4678933" y="7783699"/>
            <a:chExt cx="445724" cy="445950"/>
          </a:xfrm>
        </p:grpSpPr>
        <p:sp>
          <p:nvSpPr>
            <p:cNvPr id="24" name="Oval 9">
              <a:extLst>
                <a:ext uri="{FF2B5EF4-FFF2-40B4-BE49-F238E27FC236}">
                  <a16:creationId xmlns:a16="http://schemas.microsoft.com/office/drawing/2014/main" xmlns="" id="{9572331E-FACD-4916-AE03-BC322FEE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933" y="7783699"/>
              <a:ext cx="445724" cy="445950"/>
            </a:xfrm>
            <a:prstGeom prst="ellipse">
              <a:avLst/>
            </a:prstGeom>
            <a:solidFill>
              <a:srgbClr val="2F5597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Freeform 106">
              <a:extLst>
                <a:ext uri="{FF2B5EF4-FFF2-40B4-BE49-F238E27FC236}">
                  <a16:creationId xmlns:a16="http://schemas.microsoft.com/office/drawing/2014/main" xmlns="" id="{4427FD1E-2126-40FD-84F4-D3ADFF54A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063" y="7911244"/>
              <a:ext cx="200822" cy="181864"/>
            </a:xfrm>
            <a:custGeom>
              <a:avLst/>
              <a:gdLst>
                <a:gd name="T0" fmla="*/ 2147483646 w 602"/>
                <a:gd name="T1" fmla="*/ 2147483646 h 545"/>
                <a:gd name="T2" fmla="*/ 2147483646 w 602"/>
                <a:gd name="T3" fmla="*/ 2147483646 h 545"/>
                <a:gd name="T4" fmla="*/ 2147483646 w 602"/>
                <a:gd name="T5" fmla="*/ 2147483646 h 545"/>
                <a:gd name="T6" fmla="*/ 2147483646 w 602"/>
                <a:gd name="T7" fmla="*/ 2147483646 h 545"/>
                <a:gd name="T8" fmla="*/ 2147483646 w 602"/>
                <a:gd name="T9" fmla="*/ 2147483646 h 545"/>
                <a:gd name="T10" fmla="*/ 2147483646 w 602"/>
                <a:gd name="T11" fmla="*/ 2147483646 h 545"/>
                <a:gd name="T12" fmla="*/ 2147483646 w 602"/>
                <a:gd name="T13" fmla="*/ 2147483646 h 545"/>
                <a:gd name="T14" fmla="*/ 2147483646 w 602"/>
                <a:gd name="T15" fmla="*/ 2147483646 h 545"/>
                <a:gd name="T16" fmla="*/ 2147483646 w 602"/>
                <a:gd name="T17" fmla="*/ 2147483646 h 545"/>
                <a:gd name="T18" fmla="*/ 2147483646 w 602"/>
                <a:gd name="T19" fmla="*/ 2147483646 h 545"/>
                <a:gd name="T20" fmla="*/ 2147483646 w 602"/>
                <a:gd name="T21" fmla="*/ 2147483646 h 545"/>
                <a:gd name="T22" fmla="*/ 2147483646 w 602"/>
                <a:gd name="T23" fmla="*/ 2147483646 h 545"/>
                <a:gd name="T24" fmla="*/ 2147483646 w 602"/>
                <a:gd name="T25" fmla="*/ 2147483646 h 545"/>
                <a:gd name="T26" fmla="*/ 2147483646 w 602"/>
                <a:gd name="T27" fmla="*/ 2147483646 h 545"/>
                <a:gd name="T28" fmla="*/ 2147483646 w 602"/>
                <a:gd name="T29" fmla="*/ 2147483646 h 545"/>
                <a:gd name="T30" fmla="*/ 2147483646 w 602"/>
                <a:gd name="T31" fmla="*/ 2147483646 h 545"/>
                <a:gd name="T32" fmla="*/ 2147483646 w 602"/>
                <a:gd name="T33" fmla="*/ 2147483646 h 545"/>
                <a:gd name="T34" fmla="*/ 2147483646 w 602"/>
                <a:gd name="T35" fmla="*/ 0 h 545"/>
                <a:gd name="T36" fmla="*/ 2147483646 w 602"/>
                <a:gd name="T37" fmla="*/ 2147483646 h 545"/>
                <a:gd name="T38" fmla="*/ 2147483646 w 602"/>
                <a:gd name="T39" fmla="*/ 2147483646 h 545"/>
                <a:gd name="T40" fmla="*/ 2147483646 w 602"/>
                <a:gd name="T41" fmla="*/ 2147483646 h 545"/>
                <a:gd name="T42" fmla="*/ 2147483646 w 602"/>
                <a:gd name="T43" fmla="*/ 2147483646 h 545"/>
                <a:gd name="T44" fmla="*/ 2147483646 w 602"/>
                <a:gd name="T45" fmla="*/ 2147483646 h 545"/>
                <a:gd name="T46" fmla="*/ 2147483646 w 602"/>
                <a:gd name="T47" fmla="*/ 2147483646 h 545"/>
                <a:gd name="T48" fmla="*/ 2147483646 w 602"/>
                <a:gd name="T49" fmla="*/ 2147483646 h 545"/>
                <a:gd name="T50" fmla="*/ 2147483646 w 602"/>
                <a:gd name="T51" fmla="*/ 2147483646 h 545"/>
                <a:gd name="T52" fmla="*/ 2147483646 w 602"/>
                <a:gd name="T53" fmla="*/ 2147483646 h 545"/>
                <a:gd name="T54" fmla="*/ 2147483646 w 602"/>
                <a:gd name="T55" fmla="*/ 2147483646 h 545"/>
                <a:gd name="T56" fmla="*/ 0 w 602"/>
                <a:gd name="T57" fmla="*/ 2147483646 h 545"/>
                <a:gd name="T58" fmla="*/ 0 w 602"/>
                <a:gd name="T59" fmla="*/ 2147483646 h 545"/>
                <a:gd name="T60" fmla="*/ 0 w 602"/>
                <a:gd name="T61" fmla="*/ 2147483646 h 545"/>
                <a:gd name="T62" fmla="*/ 0 w 602"/>
                <a:gd name="T63" fmla="*/ 2147483646 h 545"/>
                <a:gd name="T64" fmla="*/ 0 w 602"/>
                <a:gd name="T65" fmla="*/ 2147483646 h 545"/>
                <a:gd name="T66" fmla="*/ 2147483646 w 602"/>
                <a:gd name="T67" fmla="*/ 2147483646 h 545"/>
                <a:gd name="T68" fmla="*/ 2147483646 w 602"/>
                <a:gd name="T69" fmla="*/ 2147483646 h 545"/>
                <a:gd name="T70" fmla="*/ 2147483646 w 602"/>
                <a:gd name="T71" fmla="*/ 2147483646 h 545"/>
                <a:gd name="T72" fmla="*/ 2147483646 w 602"/>
                <a:gd name="T73" fmla="*/ 2147483646 h 545"/>
                <a:gd name="T74" fmla="*/ 2147483646 w 602"/>
                <a:gd name="T75" fmla="*/ 2147483646 h 545"/>
                <a:gd name="T76" fmla="*/ 2147483646 w 602"/>
                <a:gd name="T77" fmla="*/ 2147483646 h 545"/>
                <a:gd name="T78" fmla="*/ 0 w 602"/>
                <a:gd name="T79" fmla="*/ 2147483646 h 54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2" h="545">
                  <a:moveTo>
                    <a:pt x="573" y="544"/>
                  </a:moveTo>
                  <a:lnTo>
                    <a:pt x="573" y="544"/>
                  </a:lnTo>
                  <a:cubicBezTo>
                    <a:pt x="523" y="544"/>
                    <a:pt x="523" y="544"/>
                    <a:pt x="523" y="544"/>
                  </a:cubicBezTo>
                  <a:cubicBezTo>
                    <a:pt x="523" y="318"/>
                    <a:pt x="523" y="318"/>
                    <a:pt x="523" y="318"/>
                  </a:cubicBezTo>
                  <a:cubicBezTo>
                    <a:pt x="523" y="141"/>
                    <a:pt x="523" y="141"/>
                    <a:pt x="523" y="141"/>
                  </a:cubicBezTo>
                  <a:cubicBezTo>
                    <a:pt x="573" y="141"/>
                    <a:pt x="573" y="141"/>
                    <a:pt x="573" y="141"/>
                  </a:cubicBezTo>
                  <a:cubicBezTo>
                    <a:pt x="587" y="141"/>
                    <a:pt x="601" y="148"/>
                    <a:pt x="601" y="170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459"/>
                    <a:pt x="601" y="459"/>
                    <a:pt x="601" y="459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601" y="530"/>
                    <a:pt x="587" y="544"/>
                    <a:pt x="573" y="544"/>
                  </a:cubicBezTo>
                  <a:close/>
                  <a:moveTo>
                    <a:pt x="99" y="544"/>
                  </a:moveTo>
                  <a:lnTo>
                    <a:pt x="99" y="544"/>
                  </a:lnTo>
                  <a:cubicBezTo>
                    <a:pt x="99" y="318"/>
                    <a:pt x="99" y="318"/>
                    <a:pt x="99" y="318"/>
                  </a:cubicBezTo>
                  <a:cubicBezTo>
                    <a:pt x="99" y="311"/>
                    <a:pt x="99" y="311"/>
                    <a:pt x="99" y="311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6" y="64"/>
                    <a:pt x="219" y="0"/>
                    <a:pt x="297" y="0"/>
                  </a:cubicBezTo>
                  <a:cubicBezTo>
                    <a:pt x="375" y="0"/>
                    <a:pt x="438" y="64"/>
                    <a:pt x="438" y="141"/>
                  </a:cubicBezTo>
                  <a:cubicBezTo>
                    <a:pt x="495" y="141"/>
                    <a:pt x="495" y="141"/>
                    <a:pt x="495" y="141"/>
                  </a:cubicBezTo>
                  <a:cubicBezTo>
                    <a:pt x="495" y="318"/>
                    <a:pt x="495" y="318"/>
                    <a:pt x="495" y="318"/>
                  </a:cubicBezTo>
                  <a:cubicBezTo>
                    <a:pt x="495" y="544"/>
                    <a:pt x="495" y="544"/>
                    <a:pt x="495" y="544"/>
                  </a:cubicBezTo>
                  <a:lnTo>
                    <a:pt x="99" y="544"/>
                  </a:ln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255" y="57"/>
                    <a:pt x="212" y="92"/>
                    <a:pt x="212" y="141"/>
                  </a:cubicBezTo>
                  <a:cubicBezTo>
                    <a:pt x="382" y="141"/>
                    <a:pt x="382" y="141"/>
                    <a:pt x="382" y="141"/>
                  </a:cubicBezTo>
                  <a:cubicBezTo>
                    <a:pt x="382" y="92"/>
                    <a:pt x="347" y="57"/>
                    <a:pt x="297" y="57"/>
                  </a:cubicBezTo>
                  <a:close/>
                  <a:moveTo>
                    <a:pt x="0" y="516"/>
                  </a:moveTo>
                  <a:lnTo>
                    <a:pt x="0" y="516"/>
                  </a:lnTo>
                  <a:cubicBezTo>
                    <a:pt x="0" y="459"/>
                    <a:pt x="0" y="459"/>
                    <a:pt x="0" y="459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48"/>
                    <a:pt x="7" y="141"/>
                    <a:pt x="29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1" y="311"/>
                    <a:pt x="71" y="311"/>
                    <a:pt x="71" y="311"/>
                  </a:cubicBezTo>
                  <a:cubicBezTo>
                    <a:pt x="71" y="318"/>
                    <a:pt x="71" y="318"/>
                    <a:pt x="71" y="318"/>
                  </a:cubicBezTo>
                  <a:cubicBezTo>
                    <a:pt x="71" y="544"/>
                    <a:pt x="71" y="544"/>
                    <a:pt x="71" y="544"/>
                  </a:cubicBezTo>
                  <a:cubicBezTo>
                    <a:pt x="29" y="544"/>
                    <a:pt x="29" y="544"/>
                    <a:pt x="29" y="544"/>
                  </a:cubicBezTo>
                  <a:cubicBezTo>
                    <a:pt x="7" y="544"/>
                    <a:pt x="0" y="530"/>
                    <a:pt x="0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CC2BF535-99DB-499E-A40F-892AC8D36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" r="24591" b="49825"/>
          <a:stretch/>
        </p:blipFill>
        <p:spPr>
          <a:xfrm>
            <a:off x="0" y="-7944"/>
            <a:ext cx="12192000" cy="3436944"/>
          </a:xfrm>
          <a:prstGeom prst="rect">
            <a:avLst/>
          </a:prstGeom>
        </p:spPr>
      </p:pic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859A86ED-9BF2-4904-A4B9-36E415FBB097}"/>
              </a:ext>
            </a:extLst>
          </p:cNvPr>
          <p:cNvSpPr/>
          <p:nvPr/>
        </p:nvSpPr>
        <p:spPr>
          <a:xfrm>
            <a:off x="9126354" y="-3531519"/>
            <a:ext cx="5968354" cy="5968354"/>
          </a:xfrm>
          <a:custGeom>
            <a:avLst/>
            <a:gdLst>
              <a:gd name="connsiteX0" fmla="*/ 2893703 w 5968354"/>
              <a:gd name="connsiteY0" fmla="*/ 962382 h 5968354"/>
              <a:gd name="connsiteX1" fmla="*/ 911792 w 5968354"/>
              <a:gd name="connsiteY1" fmla="*/ 2944293 h 5968354"/>
              <a:gd name="connsiteX2" fmla="*/ 2893703 w 5968354"/>
              <a:gd name="connsiteY2" fmla="*/ 4926204 h 5968354"/>
              <a:gd name="connsiteX3" fmla="*/ 4875614 w 5968354"/>
              <a:gd name="connsiteY3" fmla="*/ 2944293 h 5968354"/>
              <a:gd name="connsiteX4" fmla="*/ 2893703 w 5968354"/>
              <a:gd name="connsiteY4" fmla="*/ 962382 h 5968354"/>
              <a:gd name="connsiteX5" fmla="*/ 2984177 w 5968354"/>
              <a:gd name="connsiteY5" fmla="*/ 0 h 5968354"/>
              <a:gd name="connsiteX6" fmla="*/ 5968354 w 5968354"/>
              <a:gd name="connsiteY6" fmla="*/ 2984177 h 5968354"/>
              <a:gd name="connsiteX7" fmla="*/ 2984177 w 5968354"/>
              <a:gd name="connsiteY7" fmla="*/ 5968354 h 5968354"/>
              <a:gd name="connsiteX8" fmla="*/ 0 w 5968354"/>
              <a:gd name="connsiteY8" fmla="*/ 2984177 h 5968354"/>
              <a:gd name="connsiteX9" fmla="*/ 2984177 w 5968354"/>
              <a:gd name="connsiteY9" fmla="*/ 0 h 596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8354" h="5968354">
                <a:moveTo>
                  <a:pt x="2893703" y="962382"/>
                </a:moveTo>
                <a:cubicBezTo>
                  <a:pt x="1799124" y="962382"/>
                  <a:pt x="911792" y="1849714"/>
                  <a:pt x="911792" y="2944293"/>
                </a:cubicBezTo>
                <a:cubicBezTo>
                  <a:pt x="911792" y="4038872"/>
                  <a:pt x="1799124" y="4926204"/>
                  <a:pt x="2893703" y="4926204"/>
                </a:cubicBezTo>
                <a:cubicBezTo>
                  <a:pt x="3988282" y="4926204"/>
                  <a:pt x="4875614" y="4038872"/>
                  <a:pt x="4875614" y="2944293"/>
                </a:cubicBezTo>
                <a:cubicBezTo>
                  <a:pt x="4875614" y="1849714"/>
                  <a:pt x="3988282" y="962382"/>
                  <a:pt x="2893703" y="962382"/>
                </a:cubicBezTo>
                <a:close/>
                <a:moveTo>
                  <a:pt x="2984177" y="0"/>
                </a:moveTo>
                <a:cubicBezTo>
                  <a:pt x="4632292" y="0"/>
                  <a:pt x="5968354" y="1336062"/>
                  <a:pt x="5968354" y="2984177"/>
                </a:cubicBezTo>
                <a:cubicBezTo>
                  <a:pt x="5968354" y="4632292"/>
                  <a:pt x="4632292" y="5968354"/>
                  <a:pt x="2984177" y="5968354"/>
                </a:cubicBezTo>
                <a:cubicBezTo>
                  <a:pt x="1336062" y="5968354"/>
                  <a:pt x="0" y="4632292"/>
                  <a:pt x="0" y="2984177"/>
                </a:cubicBezTo>
                <a:cubicBezTo>
                  <a:pt x="0" y="1336062"/>
                  <a:pt x="1336062" y="0"/>
                  <a:pt x="298417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677174A7-CDDF-447E-BA7B-7CE62629C4DF}"/>
              </a:ext>
            </a:extLst>
          </p:cNvPr>
          <p:cNvGrpSpPr/>
          <p:nvPr/>
        </p:nvGrpSpPr>
        <p:grpSpPr>
          <a:xfrm>
            <a:off x="-1394309" y="451394"/>
            <a:ext cx="4056999" cy="4056999"/>
            <a:chOff x="7176133" y="862442"/>
            <a:chExt cx="1773174" cy="1773174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FFC76496-2281-4D4E-A0E9-6DC0D5A3C90B}"/>
                </a:ext>
              </a:extLst>
            </p:cNvPr>
            <p:cNvSpPr/>
            <p:nvPr/>
          </p:nvSpPr>
          <p:spPr>
            <a:xfrm>
              <a:off x="7176133" y="862442"/>
              <a:ext cx="1773174" cy="17731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B97BDD68-D1BA-4CC8-B518-F018BD4440E2}"/>
                </a:ext>
              </a:extLst>
            </p:cNvPr>
            <p:cNvSpPr/>
            <p:nvPr/>
          </p:nvSpPr>
          <p:spPr>
            <a:xfrm>
              <a:off x="7493225" y="1169359"/>
              <a:ext cx="1138990" cy="1138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1" name="TextBox 10">
            <a:extLst>
              <a:ext uri="{FF2B5EF4-FFF2-40B4-BE49-F238E27FC236}">
                <a16:creationId xmlns:a16="http://schemas.microsoft.com/office/drawing/2014/main" xmlns="" id="{65ADC743-14B7-4DEB-B56F-B58BEA69852C}"/>
              </a:ext>
            </a:extLst>
          </p:cNvPr>
          <p:cNvSpPr txBox="1"/>
          <p:nvPr/>
        </p:nvSpPr>
        <p:spPr>
          <a:xfrm>
            <a:off x="262108" y="1911655"/>
            <a:ext cx="3794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CONTENTS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461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20">
            <a:extLst>
              <a:ext uri="{FF2B5EF4-FFF2-40B4-BE49-F238E27FC236}">
                <a16:creationId xmlns:a16="http://schemas.microsoft.com/office/drawing/2014/main" xmlns="" id="{E580CC46-C943-4E8C-8E82-4F8BB9601C39}"/>
              </a:ext>
            </a:extLst>
          </p:cNvPr>
          <p:cNvGrpSpPr/>
          <p:nvPr/>
        </p:nvGrpSpPr>
        <p:grpSpPr>
          <a:xfrm>
            <a:off x="4949927" y="5042079"/>
            <a:ext cx="323809" cy="1827214"/>
            <a:chOff x="0" y="0"/>
            <a:chExt cx="323850" cy="1827213"/>
          </a:xfrm>
        </p:grpSpPr>
        <p:sp>
          <p:nvSpPr>
            <p:cNvPr id="4" name="Shape 611">
              <a:extLst>
                <a:ext uri="{FF2B5EF4-FFF2-40B4-BE49-F238E27FC236}">
                  <a16:creationId xmlns:a16="http://schemas.microsoft.com/office/drawing/2014/main" xmlns="" id="{BC1C4CC1-2075-4A6D-8346-D3064E378CFA}"/>
                </a:ext>
              </a:extLst>
            </p:cNvPr>
            <p:cNvSpPr/>
            <p:nvPr/>
          </p:nvSpPr>
          <p:spPr>
            <a:xfrm>
              <a:off x="11112" y="7937"/>
              <a:ext cx="303214" cy="49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9"/>
                  </a:moveTo>
                  <a:lnTo>
                    <a:pt x="11648" y="0"/>
                  </a:lnTo>
                  <a:lnTo>
                    <a:pt x="9499" y="0"/>
                  </a:lnTo>
                  <a:lnTo>
                    <a:pt x="0" y="20206"/>
                  </a:lnTo>
                  <a:lnTo>
                    <a:pt x="565" y="21600"/>
                  </a:lnTo>
                  <a:lnTo>
                    <a:pt x="20469" y="21600"/>
                  </a:lnTo>
                  <a:lnTo>
                    <a:pt x="21600" y="19579"/>
                  </a:lnTo>
                  <a:close/>
                </a:path>
              </a:pathLst>
            </a:custGeom>
            <a:solidFill>
              <a:srgbClr val="F8E9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5" name="Shape 612">
              <a:extLst>
                <a:ext uri="{FF2B5EF4-FFF2-40B4-BE49-F238E27FC236}">
                  <a16:creationId xmlns:a16="http://schemas.microsoft.com/office/drawing/2014/main" xmlns="" id="{DEFD92B2-0851-4699-AA69-91B8241C6FDB}"/>
                </a:ext>
              </a:extLst>
            </p:cNvPr>
            <p:cNvSpPr/>
            <p:nvPr/>
          </p:nvSpPr>
          <p:spPr>
            <a:xfrm>
              <a:off x="98424" y="433366"/>
              <a:ext cx="125414" cy="1393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21600" y="21576"/>
                  </a:moveTo>
                  <a:cubicBezTo>
                    <a:pt x="0" y="21576"/>
                    <a:pt x="0" y="21576"/>
                    <a:pt x="0" y="21576"/>
                  </a:cubicBezTo>
                  <a:cubicBezTo>
                    <a:pt x="0" y="794"/>
                    <a:pt x="0" y="794"/>
                    <a:pt x="0" y="794"/>
                  </a:cubicBezTo>
                  <a:cubicBezTo>
                    <a:pt x="0" y="794"/>
                    <a:pt x="1367" y="26"/>
                    <a:pt x="10663" y="1"/>
                  </a:cubicBezTo>
                  <a:cubicBezTo>
                    <a:pt x="19959" y="-24"/>
                    <a:pt x="21600" y="794"/>
                    <a:pt x="21600" y="794"/>
                  </a:cubicBezTo>
                  <a:cubicBezTo>
                    <a:pt x="21600" y="21576"/>
                    <a:pt x="21600" y="21576"/>
                    <a:pt x="21600" y="21576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6" name="Shape 613">
              <a:extLst>
                <a:ext uri="{FF2B5EF4-FFF2-40B4-BE49-F238E27FC236}">
                  <a16:creationId xmlns:a16="http://schemas.microsoft.com/office/drawing/2014/main" xmlns="" id="{CCB4F8FE-F216-44BE-B469-1F62C771B4F9}"/>
                </a:ext>
              </a:extLst>
            </p:cNvPr>
            <p:cNvSpPr/>
            <p:nvPr/>
          </p:nvSpPr>
          <p:spPr>
            <a:xfrm>
              <a:off x="220662" y="430191"/>
              <a:ext cx="103189" cy="1395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21600" y="21576"/>
                  </a:moveTo>
                  <a:cubicBezTo>
                    <a:pt x="0" y="21576"/>
                    <a:pt x="0" y="21576"/>
                    <a:pt x="0" y="21576"/>
                  </a:cubicBezTo>
                  <a:cubicBezTo>
                    <a:pt x="0" y="793"/>
                    <a:pt x="0" y="793"/>
                    <a:pt x="0" y="793"/>
                  </a:cubicBezTo>
                  <a:cubicBezTo>
                    <a:pt x="0" y="793"/>
                    <a:pt x="1350" y="26"/>
                    <a:pt x="10462" y="1"/>
                  </a:cubicBezTo>
                  <a:cubicBezTo>
                    <a:pt x="19575" y="-24"/>
                    <a:pt x="21600" y="793"/>
                    <a:pt x="21600" y="793"/>
                  </a:cubicBezTo>
                  <a:cubicBezTo>
                    <a:pt x="21600" y="21576"/>
                    <a:pt x="21600" y="21576"/>
                    <a:pt x="21600" y="21576"/>
                  </a:cubicBezTo>
                </a:path>
              </a:pathLst>
            </a:custGeom>
            <a:solidFill>
              <a:srgbClr val="ABA07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Shape 614">
              <a:extLst>
                <a:ext uri="{FF2B5EF4-FFF2-40B4-BE49-F238E27FC236}">
                  <a16:creationId xmlns:a16="http://schemas.microsoft.com/office/drawing/2014/main" xmlns="" id="{DFB2935E-E86D-48C0-8775-974B46BFC3CC}"/>
                </a:ext>
              </a:extLst>
            </p:cNvPr>
            <p:cNvSpPr/>
            <p:nvPr/>
          </p:nvSpPr>
          <p:spPr>
            <a:xfrm>
              <a:off x="-1" y="430191"/>
              <a:ext cx="101601" cy="1395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21600" y="21576"/>
                  </a:moveTo>
                  <a:cubicBezTo>
                    <a:pt x="0" y="21576"/>
                    <a:pt x="0" y="21576"/>
                    <a:pt x="0" y="21576"/>
                  </a:cubicBezTo>
                  <a:cubicBezTo>
                    <a:pt x="0" y="793"/>
                    <a:pt x="0" y="793"/>
                    <a:pt x="0" y="793"/>
                  </a:cubicBezTo>
                  <a:cubicBezTo>
                    <a:pt x="0" y="793"/>
                    <a:pt x="1371" y="26"/>
                    <a:pt x="10629" y="1"/>
                  </a:cubicBezTo>
                  <a:cubicBezTo>
                    <a:pt x="19543" y="-24"/>
                    <a:pt x="21600" y="793"/>
                    <a:pt x="21600" y="793"/>
                  </a:cubicBezTo>
                  <a:lnTo>
                    <a:pt x="21600" y="21576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8" name="Shape 615">
              <a:extLst>
                <a:ext uri="{FF2B5EF4-FFF2-40B4-BE49-F238E27FC236}">
                  <a16:creationId xmlns:a16="http://schemas.microsoft.com/office/drawing/2014/main" xmlns="" id="{35218E15-31F1-4763-BB9D-381B94324220}"/>
                </a:ext>
              </a:extLst>
            </p:cNvPr>
            <p:cNvSpPr/>
            <p:nvPr/>
          </p:nvSpPr>
          <p:spPr>
            <a:xfrm>
              <a:off x="96837" y="0"/>
              <a:ext cx="131764" cy="185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6" extrusionOk="0">
                  <a:moveTo>
                    <a:pt x="0" y="19815"/>
                  </a:moveTo>
                  <a:cubicBezTo>
                    <a:pt x="0" y="19815"/>
                    <a:pt x="10410" y="21600"/>
                    <a:pt x="21600" y="20172"/>
                  </a:cubicBezTo>
                  <a:cubicBezTo>
                    <a:pt x="12752" y="0"/>
                    <a:pt x="12752" y="0"/>
                    <a:pt x="12752" y="0"/>
                  </a:cubicBezTo>
                  <a:cubicBezTo>
                    <a:pt x="7547" y="0"/>
                    <a:pt x="7547" y="0"/>
                    <a:pt x="7547" y="0"/>
                  </a:cubicBezTo>
                  <a:cubicBezTo>
                    <a:pt x="0" y="19815"/>
                    <a:pt x="0" y="19815"/>
                    <a:pt x="0" y="1981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Shape 616">
              <a:extLst>
                <a:ext uri="{FF2B5EF4-FFF2-40B4-BE49-F238E27FC236}">
                  <a16:creationId xmlns:a16="http://schemas.microsoft.com/office/drawing/2014/main" xmlns="" id="{C753B1A4-F2BC-4368-BAA1-28849A576656}"/>
                </a:ext>
              </a:extLst>
            </p:cNvPr>
            <p:cNvSpPr/>
            <p:nvPr/>
          </p:nvSpPr>
          <p:spPr>
            <a:xfrm>
              <a:off x="163513" y="180975"/>
              <a:ext cx="150813" cy="295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1" y="0"/>
                  </a:moveTo>
                  <a:cubicBezTo>
                    <a:pt x="6434" y="234"/>
                    <a:pt x="3677" y="350"/>
                    <a:pt x="1379" y="350"/>
                  </a:cubicBezTo>
                  <a:cubicBezTo>
                    <a:pt x="919" y="350"/>
                    <a:pt x="460" y="350"/>
                    <a:pt x="0" y="350"/>
                  </a:cubicBezTo>
                  <a:cubicBezTo>
                    <a:pt x="0" y="18448"/>
                    <a:pt x="0" y="18448"/>
                    <a:pt x="0" y="18448"/>
                  </a:cubicBezTo>
                  <a:cubicBezTo>
                    <a:pt x="5515" y="18564"/>
                    <a:pt x="7813" y="20666"/>
                    <a:pt x="8502" y="21600"/>
                  </a:cubicBezTo>
                  <a:cubicBezTo>
                    <a:pt x="8732" y="20783"/>
                    <a:pt x="10340" y="18331"/>
                    <a:pt x="15396" y="18214"/>
                  </a:cubicBezTo>
                  <a:cubicBezTo>
                    <a:pt x="15626" y="18214"/>
                    <a:pt x="15626" y="18214"/>
                    <a:pt x="15626" y="18214"/>
                  </a:cubicBezTo>
                  <a:cubicBezTo>
                    <a:pt x="18613" y="18214"/>
                    <a:pt x="20451" y="19148"/>
                    <a:pt x="21600" y="20082"/>
                  </a:cubicBezTo>
                  <a:cubicBezTo>
                    <a:pt x="21600" y="19965"/>
                    <a:pt x="21600" y="19965"/>
                    <a:pt x="21600" y="19965"/>
                  </a:cubicBezTo>
                  <a:cubicBezTo>
                    <a:pt x="9421" y="0"/>
                    <a:pt x="9421" y="0"/>
                    <a:pt x="9421" y="0"/>
                  </a:cubicBezTo>
                </a:path>
              </a:pathLst>
            </a:custGeom>
            <a:solidFill>
              <a:srgbClr val="C2B3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Shape 617">
              <a:extLst>
                <a:ext uri="{FF2B5EF4-FFF2-40B4-BE49-F238E27FC236}">
                  <a16:creationId xmlns:a16="http://schemas.microsoft.com/office/drawing/2014/main" xmlns="" id="{4EDD0DEE-DD6E-4DC1-ADE6-459D6165BFBB}"/>
                </a:ext>
              </a:extLst>
            </p:cNvPr>
            <p:cNvSpPr/>
            <p:nvPr/>
          </p:nvSpPr>
          <p:spPr>
            <a:xfrm>
              <a:off x="163513" y="433387"/>
              <a:ext cx="60326" cy="1393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575"/>
                    <a:pt x="21600" y="21575"/>
                    <a:pt x="21600" y="21575"/>
                  </a:cubicBezTo>
                  <a:cubicBezTo>
                    <a:pt x="20463" y="21575"/>
                    <a:pt x="20463" y="21575"/>
                    <a:pt x="20463" y="21575"/>
                  </a:cubicBezTo>
                  <a:cubicBezTo>
                    <a:pt x="20463" y="745"/>
                    <a:pt x="20463" y="745"/>
                    <a:pt x="20463" y="745"/>
                  </a:cubicBezTo>
                  <a:cubicBezTo>
                    <a:pt x="20463" y="745"/>
                    <a:pt x="21032" y="720"/>
                    <a:pt x="21032" y="670"/>
                  </a:cubicBezTo>
                  <a:cubicBezTo>
                    <a:pt x="19326" y="472"/>
                    <a:pt x="13642" y="25"/>
                    <a:pt x="0" y="0"/>
                  </a:cubicBezTo>
                </a:path>
              </a:pathLst>
            </a:custGeom>
            <a:solidFill>
              <a:srgbClr val="155A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Shape 618">
              <a:extLst>
                <a:ext uri="{FF2B5EF4-FFF2-40B4-BE49-F238E27FC236}">
                  <a16:creationId xmlns:a16="http://schemas.microsoft.com/office/drawing/2014/main" xmlns="" id="{DE69BE55-53FC-4273-9EA4-88470A2C8B58}"/>
                </a:ext>
              </a:extLst>
            </p:cNvPr>
            <p:cNvSpPr/>
            <p:nvPr/>
          </p:nvSpPr>
          <p:spPr>
            <a:xfrm>
              <a:off x="220662" y="430212"/>
              <a:ext cx="103189" cy="1395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800" y="0"/>
                    <a:pt x="10800" y="0"/>
                    <a:pt x="10462" y="0"/>
                  </a:cubicBezTo>
                  <a:cubicBezTo>
                    <a:pt x="3037" y="25"/>
                    <a:pt x="675" y="546"/>
                    <a:pt x="337" y="719"/>
                  </a:cubicBezTo>
                  <a:cubicBezTo>
                    <a:pt x="337" y="769"/>
                    <a:pt x="0" y="794"/>
                    <a:pt x="0" y="79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75" y="21600"/>
                    <a:pt x="675" y="21600"/>
                    <a:pt x="67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794"/>
                    <a:pt x="21600" y="794"/>
                    <a:pt x="21600" y="794"/>
                  </a:cubicBezTo>
                  <a:cubicBezTo>
                    <a:pt x="21600" y="794"/>
                    <a:pt x="20925" y="595"/>
                    <a:pt x="19575" y="397"/>
                  </a:cubicBezTo>
                  <a:cubicBezTo>
                    <a:pt x="17887" y="198"/>
                    <a:pt x="15187" y="0"/>
                    <a:pt x="10800" y="0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2" name="Shape 619">
              <a:extLst>
                <a:ext uri="{FF2B5EF4-FFF2-40B4-BE49-F238E27FC236}">
                  <a16:creationId xmlns:a16="http://schemas.microsoft.com/office/drawing/2014/main" xmlns="" id="{39C11604-0C73-42E0-8871-14C21CAEE855}"/>
                </a:ext>
              </a:extLst>
            </p:cNvPr>
            <p:cNvSpPr/>
            <p:nvPr/>
          </p:nvSpPr>
          <p:spPr>
            <a:xfrm>
              <a:off x="163512" y="0"/>
              <a:ext cx="6508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054" y="21600"/>
                    <a:pt x="2107" y="21600"/>
                    <a:pt x="3161" y="21600"/>
                  </a:cubicBezTo>
                  <a:cubicBezTo>
                    <a:pt x="8429" y="21600"/>
                    <a:pt x="14751" y="21414"/>
                    <a:pt x="21600" y="21041"/>
                  </a:cubicBezTo>
                  <a:cubicBezTo>
                    <a:pt x="21600" y="21041"/>
                    <a:pt x="21600" y="21041"/>
                    <a:pt x="21600" y="21041"/>
                  </a:cubicBezTo>
                  <a:cubicBezTo>
                    <a:pt x="3688" y="0"/>
                    <a:pt x="3688" y="0"/>
                    <a:pt x="3688" y="0"/>
                  </a:cubicBezTo>
                </a:path>
              </a:pathLst>
            </a:custGeom>
            <a:solidFill>
              <a:srgbClr val="155A7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Group 630">
            <a:extLst>
              <a:ext uri="{FF2B5EF4-FFF2-40B4-BE49-F238E27FC236}">
                <a16:creationId xmlns:a16="http://schemas.microsoft.com/office/drawing/2014/main" xmlns="" id="{4FBDB3D4-2177-48F5-8FB4-B45DC7C4C962}"/>
              </a:ext>
            </a:extLst>
          </p:cNvPr>
          <p:cNvGrpSpPr/>
          <p:nvPr/>
        </p:nvGrpSpPr>
        <p:grpSpPr>
          <a:xfrm>
            <a:off x="5475320" y="5361168"/>
            <a:ext cx="323809" cy="1508127"/>
            <a:chOff x="0" y="0"/>
            <a:chExt cx="323850" cy="1508125"/>
          </a:xfrm>
        </p:grpSpPr>
        <p:sp>
          <p:nvSpPr>
            <p:cNvPr id="14" name="Shape 621">
              <a:extLst>
                <a:ext uri="{FF2B5EF4-FFF2-40B4-BE49-F238E27FC236}">
                  <a16:creationId xmlns:a16="http://schemas.microsoft.com/office/drawing/2014/main" xmlns="" id="{359573D9-1597-4EE1-AADA-F310815AF8E4}"/>
                </a:ext>
              </a:extLst>
            </p:cNvPr>
            <p:cNvSpPr/>
            <p:nvPr/>
          </p:nvSpPr>
          <p:spPr>
            <a:xfrm>
              <a:off x="11112" y="7937"/>
              <a:ext cx="304801" cy="49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16"/>
                  </a:moveTo>
                  <a:lnTo>
                    <a:pt x="11588" y="0"/>
                  </a:lnTo>
                  <a:lnTo>
                    <a:pt x="9450" y="0"/>
                  </a:lnTo>
                  <a:lnTo>
                    <a:pt x="0" y="20211"/>
                  </a:lnTo>
                  <a:lnTo>
                    <a:pt x="562" y="21600"/>
                  </a:lnTo>
                  <a:lnTo>
                    <a:pt x="20362" y="21531"/>
                  </a:lnTo>
                  <a:lnTo>
                    <a:pt x="21600" y="19516"/>
                  </a:lnTo>
                  <a:close/>
                </a:path>
              </a:pathLst>
            </a:custGeom>
            <a:solidFill>
              <a:srgbClr val="F8E9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Shape 622">
              <a:extLst>
                <a:ext uri="{FF2B5EF4-FFF2-40B4-BE49-F238E27FC236}">
                  <a16:creationId xmlns:a16="http://schemas.microsoft.com/office/drawing/2014/main" xmlns="" id="{027DE147-77E6-45DA-B72A-22AC86C611B6}"/>
                </a:ext>
              </a:extLst>
            </p:cNvPr>
            <p:cNvSpPr/>
            <p:nvPr/>
          </p:nvSpPr>
          <p:spPr>
            <a:xfrm>
              <a:off x="98425" y="434952"/>
              <a:ext cx="127001" cy="107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9" extrusionOk="0">
                  <a:moveTo>
                    <a:pt x="21600" y="21569"/>
                  </a:moveTo>
                  <a:cubicBezTo>
                    <a:pt x="0" y="21569"/>
                    <a:pt x="0" y="21569"/>
                    <a:pt x="0" y="21569"/>
                  </a:cubicBezTo>
                  <a:cubicBezTo>
                    <a:pt x="0" y="999"/>
                    <a:pt x="0" y="999"/>
                    <a:pt x="0" y="999"/>
                  </a:cubicBezTo>
                  <a:cubicBezTo>
                    <a:pt x="0" y="999"/>
                    <a:pt x="1367" y="1"/>
                    <a:pt x="10390" y="1"/>
                  </a:cubicBezTo>
                  <a:cubicBezTo>
                    <a:pt x="19686" y="-31"/>
                    <a:pt x="21600" y="999"/>
                    <a:pt x="21600" y="999"/>
                  </a:cubicBezTo>
                  <a:cubicBezTo>
                    <a:pt x="21600" y="21569"/>
                    <a:pt x="21600" y="21569"/>
                    <a:pt x="21600" y="21569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" name="Shape 623">
              <a:extLst>
                <a:ext uri="{FF2B5EF4-FFF2-40B4-BE49-F238E27FC236}">
                  <a16:creationId xmlns:a16="http://schemas.microsoft.com/office/drawing/2014/main" xmlns="" id="{A9C9DC3E-3A92-4CEA-8CBF-D4876782E6AB}"/>
                </a:ext>
              </a:extLst>
            </p:cNvPr>
            <p:cNvSpPr/>
            <p:nvPr/>
          </p:nvSpPr>
          <p:spPr>
            <a:xfrm>
              <a:off x="222250" y="430212"/>
              <a:ext cx="101601" cy="107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029"/>
                    <a:pt x="0" y="1029"/>
                    <a:pt x="0" y="1029"/>
                  </a:cubicBezTo>
                  <a:cubicBezTo>
                    <a:pt x="0" y="1029"/>
                    <a:pt x="1371" y="32"/>
                    <a:pt x="10629" y="0"/>
                  </a:cubicBezTo>
                  <a:cubicBezTo>
                    <a:pt x="19543" y="0"/>
                    <a:pt x="21600" y="1029"/>
                    <a:pt x="21600" y="1029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solidFill>
              <a:srgbClr val="B59BC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Shape 624">
              <a:extLst>
                <a:ext uri="{FF2B5EF4-FFF2-40B4-BE49-F238E27FC236}">
                  <a16:creationId xmlns:a16="http://schemas.microsoft.com/office/drawing/2014/main" xmlns="" id="{4E85CD3E-006A-4A10-9E43-79A31E57B8A7}"/>
                </a:ext>
              </a:extLst>
            </p:cNvPr>
            <p:cNvSpPr/>
            <p:nvPr/>
          </p:nvSpPr>
          <p:spPr>
            <a:xfrm>
              <a:off x="-1" y="430212"/>
              <a:ext cx="100013" cy="107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029"/>
                    <a:pt x="0" y="1029"/>
                    <a:pt x="0" y="1029"/>
                  </a:cubicBezTo>
                  <a:cubicBezTo>
                    <a:pt x="0" y="1029"/>
                    <a:pt x="1371" y="32"/>
                    <a:pt x="10629" y="0"/>
                  </a:cubicBezTo>
                  <a:cubicBezTo>
                    <a:pt x="19886" y="0"/>
                    <a:pt x="21600" y="1029"/>
                    <a:pt x="21600" y="1029"/>
                  </a:cubicBezTo>
                  <a:lnTo>
                    <a:pt x="21600" y="21600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t">
              <a:noAutofit/>
            </a:bodyPr>
            <a:lstStyle/>
            <a:p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Shape 625">
              <a:extLst>
                <a:ext uri="{FF2B5EF4-FFF2-40B4-BE49-F238E27FC236}">
                  <a16:creationId xmlns:a16="http://schemas.microsoft.com/office/drawing/2014/main" xmlns="" id="{10274DF7-699D-4B80-B7BA-033304807CD2}"/>
                </a:ext>
              </a:extLst>
            </p:cNvPr>
            <p:cNvSpPr/>
            <p:nvPr/>
          </p:nvSpPr>
          <p:spPr>
            <a:xfrm>
              <a:off x="96836" y="-1"/>
              <a:ext cx="131764" cy="18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9" extrusionOk="0">
                  <a:moveTo>
                    <a:pt x="0" y="19966"/>
                  </a:moveTo>
                  <a:cubicBezTo>
                    <a:pt x="0" y="19966"/>
                    <a:pt x="10273" y="21600"/>
                    <a:pt x="21600" y="20148"/>
                  </a:cubicBezTo>
                  <a:cubicBezTo>
                    <a:pt x="12644" y="0"/>
                    <a:pt x="12644" y="0"/>
                    <a:pt x="12644" y="0"/>
                  </a:cubicBezTo>
                  <a:cubicBezTo>
                    <a:pt x="7376" y="0"/>
                    <a:pt x="7376" y="0"/>
                    <a:pt x="7376" y="0"/>
                  </a:cubicBezTo>
                  <a:cubicBezTo>
                    <a:pt x="0" y="19966"/>
                    <a:pt x="0" y="19966"/>
                    <a:pt x="0" y="19966"/>
                  </a:cubicBezTo>
                </a:path>
              </a:pathLst>
            </a:custGeom>
            <a:solidFill>
              <a:srgbClr val="7B3A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Shape 626">
              <a:extLst>
                <a:ext uri="{FF2B5EF4-FFF2-40B4-BE49-F238E27FC236}">
                  <a16:creationId xmlns:a16="http://schemas.microsoft.com/office/drawing/2014/main" xmlns="" id="{AA11C691-3B90-46AA-BDF6-AA39791BE69F}"/>
                </a:ext>
              </a:extLst>
            </p:cNvPr>
            <p:cNvSpPr/>
            <p:nvPr/>
          </p:nvSpPr>
          <p:spPr>
            <a:xfrm>
              <a:off x="163512" y="179387"/>
              <a:ext cx="152401" cy="298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95" y="0"/>
                  </a:moveTo>
                  <a:cubicBezTo>
                    <a:pt x="6366" y="232"/>
                    <a:pt x="3638" y="232"/>
                    <a:pt x="1364" y="232"/>
                  </a:cubicBezTo>
                  <a:cubicBezTo>
                    <a:pt x="909" y="232"/>
                    <a:pt x="455" y="232"/>
                    <a:pt x="0" y="232"/>
                  </a:cubicBezTo>
                  <a:cubicBezTo>
                    <a:pt x="0" y="18465"/>
                    <a:pt x="0" y="18465"/>
                    <a:pt x="0" y="18465"/>
                  </a:cubicBezTo>
                  <a:cubicBezTo>
                    <a:pt x="5457" y="18465"/>
                    <a:pt x="7731" y="20555"/>
                    <a:pt x="8413" y="21600"/>
                  </a:cubicBezTo>
                  <a:cubicBezTo>
                    <a:pt x="8867" y="20787"/>
                    <a:pt x="10232" y="18232"/>
                    <a:pt x="15461" y="18116"/>
                  </a:cubicBezTo>
                  <a:cubicBezTo>
                    <a:pt x="15461" y="18116"/>
                    <a:pt x="15461" y="18116"/>
                    <a:pt x="15461" y="18116"/>
                  </a:cubicBezTo>
                  <a:cubicBezTo>
                    <a:pt x="18644" y="18116"/>
                    <a:pt x="20236" y="19161"/>
                    <a:pt x="21373" y="20090"/>
                  </a:cubicBezTo>
                  <a:cubicBezTo>
                    <a:pt x="21600" y="19858"/>
                    <a:pt x="21600" y="19858"/>
                    <a:pt x="21600" y="19858"/>
                  </a:cubicBezTo>
                  <a:cubicBezTo>
                    <a:pt x="9095" y="0"/>
                    <a:pt x="9095" y="0"/>
                    <a:pt x="9095" y="0"/>
                  </a:cubicBezTo>
                </a:path>
              </a:pathLst>
            </a:custGeom>
            <a:solidFill>
              <a:srgbClr val="C2B3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Shape 627">
              <a:extLst>
                <a:ext uri="{FF2B5EF4-FFF2-40B4-BE49-F238E27FC236}">
                  <a16:creationId xmlns:a16="http://schemas.microsoft.com/office/drawing/2014/main" xmlns="" id="{185D487E-972D-4D8C-9DD7-8E2574923A6C}"/>
                </a:ext>
              </a:extLst>
            </p:cNvPr>
            <p:cNvSpPr/>
            <p:nvPr/>
          </p:nvSpPr>
          <p:spPr>
            <a:xfrm>
              <a:off x="163511" y="434974"/>
              <a:ext cx="61914" cy="107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568"/>
                    <a:pt x="21600" y="21568"/>
                    <a:pt x="21600" y="21568"/>
                  </a:cubicBezTo>
                  <a:cubicBezTo>
                    <a:pt x="20492" y="21568"/>
                    <a:pt x="20492" y="21568"/>
                    <a:pt x="20492" y="21568"/>
                  </a:cubicBezTo>
                  <a:cubicBezTo>
                    <a:pt x="20492" y="935"/>
                    <a:pt x="20492" y="935"/>
                    <a:pt x="20492" y="935"/>
                  </a:cubicBezTo>
                  <a:cubicBezTo>
                    <a:pt x="20492" y="935"/>
                    <a:pt x="20492" y="903"/>
                    <a:pt x="20492" y="870"/>
                  </a:cubicBezTo>
                  <a:cubicBezTo>
                    <a:pt x="18831" y="580"/>
                    <a:pt x="13292" y="0"/>
                    <a:pt x="0" y="0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1" name="Shape 628">
              <a:extLst>
                <a:ext uri="{FF2B5EF4-FFF2-40B4-BE49-F238E27FC236}">
                  <a16:creationId xmlns:a16="http://schemas.microsoft.com/office/drawing/2014/main" xmlns="" id="{568FFE2C-59D6-4F7E-A8E3-4863454DBB7A}"/>
                </a:ext>
              </a:extLst>
            </p:cNvPr>
            <p:cNvSpPr/>
            <p:nvPr/>
          </p:nvSpPr>
          <p:spPr>
            <a:xfrm>
              <a:off x="222250" y="430212"/>
              <a:ext cx="101601" cy="107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29" y="0"/>
                  </a:moveTo>
                  <a:cubicBezTo>
                    <a:pt x="10629" y="0"/>
                    <a:pt x="10629" y="0"/>
                    <a:pt x="10629" y="0"/>
                  </a:cubicBezTo>
                  <a:cubicBezTo>
                    <a:pt x="2743" y="32"/>
                    <a:pt x="686" y="739"/>
                    <a:pt x="0" y="964"/>
                  </a:cubicBezTo>
                  <a:cubicBezTo>
                    <a:pt x="0" y="996"/>
                    <a:pt x="0" y="1029"/>
                    <a:pt x="0" y="102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86" y="21600"/>
                    <a:pt x="686" y="21600"/>
                    <a:pt x="6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1029"/>
                    <a:pt x="20914" y="771"/>
                    <a:pt x="19543" y="546"/>
                  </a:cubicBezTo>
                  <a:cubicBezTo>
                    <a:pt x="17829" y="289"/>
                    <a:pt x="15429" y="0"/>
                    <a:pt x="10629" y="0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2" name="Shape 629">
              <a:extLst>
                <a:ext uri="{FF2B5EF4-FFF2-40B4-BE49-F238E27FC236}">
                  <a16:creationId xmlns:a16="http://schemas.microsoft.com/office/drawing/2014/main" xmlns="" id="{7DF75DAA-AB8D-476F-BBEC-2E20E696EFA8}"/>
                </a:ext>
              </a:extLst>
            </p:cNvPr>
            <p:cNvSpPr/>
            <p:nvPr/>
          </p:nvSpPr>
          <p:spPr>
            <a:xfrm>
              <a:off x="163511" y="-1"/>
              <a:ext cx="65089" cy="182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054" y="21600"/>
                    <a:pt x="2107" y="21600"/>
                    <a:pt x="3161" y="21600"/>
                  </a:cubicBezTo>
                  <a:cubicBezTo>
                    <a:pt x="8429" y="21600"/>
                    <a:pt x="14751" y="21600"/>
                    <a:pt x="21073" y="21221"/>
                  </a:cubicBezTo>
                  <a:cubicBezTo>
                    <a:pt x="21600" y="21221"/>
                    <a:pt x="21600" y="21032"/>
                    <a:pt x="21600" y="21032"/>
                  </a:cubicBezTo>
                  <a:cubicBezTo>
                    <a:pt x="3688" y="0"/>
                    <a:pt x="3688" y="0"/>
                    <a:pt x="3688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" name="Group 640">
            <a:extLst>
              <a:ext uri="{FF2B5EF4-FFF2-40B4-BE49-F238E27FC236}">
                <a16:creationId xmlns:a16="http://schemas.microsoft.com/office/drawing/2014/main" xmlns="" id="{4D695B88-F599-49AF-A061-D79E5D2CFEB5}"/>
              </a:ext>
            </a:extLst>
          </p:cNvPr>
          <p:cNvGrpSpPr/>
          <p:nvPr/>
        </p:nvGrpSpPr>
        <p:grpSpPr>
          <a:xfrm>
            <a:off x="6940391" y="5361168"/>
            <a:ext cx="323809" cy="1508127"/>
            <a:chOff x="0" y="0"/>
            <a:chExt cx="323850" cy="1508125"/>
          </a:xfrm>
        </p:grpSpPr>
        <p:sp>
          <p:nvSpPr>
            <p:cNvPr id="24" name="Shape 631">
              <a:extLst>
                <a:ext uri="{FF2B5EF4-FFF2-40B4-BE49-F238E27FC236}">
                  <a16:creationId xmlns:a16="http://schemas.microsoft.com/office/drawing/2014/main" xmlns="" id="{0FD3C414-7D7A-48C3-881B-48ADF7291E1B}"/>
                </a:ext>
              </a:extLst>
            </p:cNvPr>
            <p:cNvSpPr/>
            <p:nvPr/>
          </p:nvSpPr>
          <p:spPr>
            <a:xfrm>
              <a:off x="11113" y="7937"/>
              <a:ext cx="304801" cy="49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16"/>
                  </a:moveTo>
                  <a:lnTo>
                    <a:pt x="11588" y="0"/>
                  </a:lnTo>
                  <a:lnTo>
                    <a:pt x="9450" y="0"/>
                  </a:lnTo>
                  <a:lnTo>
                    <a:pt x="0" y="20211"/>
                  </a:lnTo>
                  <a:lnTo>
                    <a:pt x="562" y="21600"/>
                  </a:lnTo>
                  <a:lnTo>
                    <a:pt x="20362" y="21531"/>
                  </a:lnTo>
                  <a:lnTo>
                    <a:pt x="21600" y="19516"/>
                  </a:lnTo>
                  <a:close/>
                </a:path>
              </a:pathLst>
            </a:custGeom>
            <a:solidFill>
              <a:srgbClr val="F8E9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Shape 632">
              <a:extLst>
                <a:ext uri="{FF2B5EF4-FFF2-40B4-BE49-F238E27FC236}">
                  <a16:creationId xmlns:a16="http://schemas.microsoft.com/office/drawing/2014/main" xmlns="" id="{98E125C8-836F-4807-AF6D-BDE07370E618}"/>
                </a:ext>
              </a:extLst>
            </p:cNvPr>
            <p:cNvSpPr/>
            <p:nvPr/>
          </p:nvSpPr>
          <p:spPr>
            <a:xfrm>
              <a:off x="100013" y="434952"/>
              <a:ext cx="123826" cy="107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9" extrusionOk="0">
                  <a:moveTo>
                    <a:pt x="21600" y="21569"/>
                  </a:moveTo>
                  <a:cubicBezTo>
                    <a:pt x="0" y="21569"/>
                    <a:pt x="0" y="21569"/>
                    <a:pt x="0" y="21569"/>
                  </a:cubicBezTo>
                  <a:cubicBezTo>
                    <a:pt x="0" y="999"/>
                    <a:pt x="0" y="999"/>
                    <a:pt x="0" y="999"/>
                  </a:cubicBezTo>
                  <a:cubicBezTo>
                    <a:pt x="0" y="999"/>
                    <a:pt x="1108" y="1"/>
                    <a:pt x="10523" y="1"/>
                  </a:cubicBezTo>
                  <a:cubicBezTo>
                    <a:pt x="19938" y="-31"/>
                    <a:pt x="21600" y="999"/>
                    <a:pt x="21600" y="999"/>
                  </a:cubicBezTo>
                  <a:cubicBezTo>
                    <a:pt x="21600" y="21569"/>
                    <a:pt x="21600" y="21569"/>
                    <a:pt x="21600" y="21569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6" name="Shape 633">
              <a:extLst>
                <a:ext uri="{FF2B5EF4-FFF2-40B4-BE49-F238E27FC236}">
                  <a16:creationId xmlns:a16="http://schemas.microsoft.com/office/drawing/2014/main" xmlns="" id="{3BBB6D13-82A9-43F4-8D00-A18FFB69538F}"/>
                </a:ext>
              </a:extLst>
            </p:cNvPr>
            <p:cNvSpPr/>
            <p:nvPr/>
          </p:nvSpPr>
          <p:spPr>
            <a:xfrm>
              <a:off x="222250" y="430212"/>
              <a:ext cx="101601" cy="107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029"/>
                    <a:pt x="0" y="1029"/>
                    <a:pt x="0" y="1029"/>
                  </a:cubicBezTo>
                  <a:cubicBezTo>
                    <a:pt x="0" y="1029"/>
                    <a:pt x="1371" y="32"/>
                    <a:pt x="10629" y="0"/>
                  </a:cubicBezTo>
                  <a:cubicBezTo>
                    <a:pt x="19543" y="0"/>
                    <a:pt x="21600" y="1029"/>
                    <a:pt x="21600" y="1029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solidFill>
              <a:srgbClr val="F778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Shape 634">
              <a:extLst>
                <a:ext uri="{FF2B5EF4-FFF2-40B4-BE49-F238E27FC236}">
                  <a16:creationId xmlns:a16="http://schemas.microsoft.com/office/drawing/2014/main" xmlns="" id="{A5E96C20-46CB-4442-AAAD-DAE279B7CC37}"/>
                </a:ext>
              </a:extLst>
            </p:cNvPr>
            <p:cNvSpPr/>
            <p:nvPr/>
          </p:nvSpPr>
          <p:spPr>
            <a:xfrm>
              <a:off x="-1" y="430212"/>
              <a:ext cx="101601" cy="107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029"/>
                    <a:pt x="0" y="1029"/>
                    <a:pt x="0" y="1029"/>
                  </a:cubicBezTo>
                  <a:cubicBezTo>
                    <a:pt x="0" y="1029"/>
                    <a:pt x="1371" y="32"/>
                    <a:pt x="10629" y="0"/>
                  </a:cubicBezTo>
                  <a:cubicBezTo>
                    <a:pt x="19886" y="0"/>
                    <a:pt x="21600" y="1029"/>
                    <a:pt x="21600" y="1029"/>
                  </a:cubicBezTo>
                  <a:lnTo>
                    <a:pt x="21600" y="21600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Shape 635">
              <a:extLst>
                <a:ext uri="{FF2B5EF4-FFF2-40B4-BE49-F238E27FC236}">
                  <a16:creationId xmlns:a16="http://schemas.microsoft.com/office/drawing/2014/main" xmlns="" id="{F3BAF7F5-E8EE-497A-A293-93037AD728FE}"/>
                </a:ext>
              </a:extLst>
            </p:cNvPr>
            <p:cNvSpPr/>
            <p:nvPr/>
          </p:nvSpPr>
          <p:spPr>
            <a:xfrm>
              <a:off x="98425" y="-1"/>
              <a:ext cx="130176" cy="184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8" extrusionOk="0">
                  <a:moveTo>
                    <a:pt x="0" y="19800"/>
                  </a:moveTo>
                  <a:cubicBezTo>
                    <a:pt x="0" y="19800"/>
                    <a:pt x="10273" y="21600"/>
                    <a:pt x="21600" y="20160"/>
                  </a:cubicBezTo>
                  <a:cubicBezTo>
                    <a:pt x="12644" y="0"/>
                    <a:pt x="12644" y="0"/>
                    <a:pt x="12644" y="0"/>
                  </a:cubicBezTo>
                  <a:cubicBezTo>
                    <a:pt x="7376" y="0"/>
                    <a:pt x="7376" y="0"/>
                    <a:pt x="7376" y="0"/>
                  </a:cubicBezTo>
                  <a:cubicBezTo>
                    <a:pt x="0" y="19800"/>
                    <a:pt x="0" y="19800"/>
                    <a:pt x="0" y="1980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Shape 636">
              <a:extLst>
                <a:ext uri="{FF2B5EF4-FFF2-40B4-BE49-F238E27FC236}">
                  <a16:creationId xmlns:a16="http://schemas.microsoft.com/office/drawing/2014/main" xmlns="" id="{92D13977-42A9-46FF-A87D-E434D3CE3306}"/>
                </a:ext>
              </a:extLst>
            </p:cNvPr>
            <p:cNvSpPr/>
            <p:nvPr/>
          </p:nvSpPr>
          <p:spPr>
            <a:xfrm>
              <a:off x="158749" y="179387"/>
              <a:ext cx="157164" cy="298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98" y="0"/>
                  </a:moveTo>
                  <a:cubicBezTo>
                    <a:pt x="6833" y="232"/>
                    <a:pt x="4408" y="348"/>
                    <a:pt x="1984" y="348"/>
                  </a:cubicBezTo>
                  <a:cubicBezTo>
                    <a:pt x="1322" y="348"/>
                    <a:pt x="661" y="348"/>
                    <a:pt x="0" y="348"/>
                  </a:cubicBezTo>
                  <a:cubicBezTo>
                    <a:pt x="0" y="18465"/>
                    <a:pt x="0" y="18465"/>
                    <a:pt x="0" y="18465"/>
                  </a:cubicBezTo>
                  <a:cubicBezTo>
                    <a:pt x="0" y="18465"/>
                    <a:pt x="220" y="18465"/>
                    <a:pt x="220" y="18465"/>
                  </a:cubicBezTo>
                  <a:cubicBezTo>
                    <a:pt x="441" y="18465"/>
                    <a:pt x="441" y="18465"/>
                    <a:pt x="441" y="18465"/>
                  </a:cubicBezTo>
                  <a:cubicBezTo>
                    <a:pt x="5951" y="18465"/>
                    <a:pt x="8155" y="20555"/>
                    <a:pt x="8816" y="21600"/>
                  </a:cubicBezTo>
                  <a:cubicBezTo>
                    <a:pt x="9257" y="20787"/>
                    <a:pt x="10580" y="18232"/>
                    <a:pt x="15649" y="18116"/>
                  </a:cubicBezTo>
                  <a:cubicBezTo>
                    <a:pt x="15649" y="18116"/>
                    <a:pt x="15649" y="18116"/>
                    <a:pt x="15649" y="18116"/>
                  </a:cubicBezTo>
                  <a:cubicBezTo>
                    <a:pt x="18735" y="18116"/>
                    <a:pt x="20278" y="19161"/>
                    <a:pt x="21380" y="20090"/>
                  </a:cubicBezTo>
                  <a:cubicBezTo>
                    <a:pt x="21600" y="19858"/>
                    <a:pt x="21600" y="19858"/>
                    <a:pt x="21600" y="19858"/>
                  </a:cubicBezTo>
                  <a:cubicBezTo>
                    <a:pt x="9698" y="0"/>
                    <a:pt x="9698" y="0"/>
                    <a:pt x="9698" y="0"/>
                  </a:cubicBezTo>
                </a:path>
              </a:pathLst>
            </a:custGeom>
            <a:solidFill>
              <a:srgbClr val="C2B3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Shape 637">
              <a:extLst>
                <a:ext uri="{FF2B5EF4-FFF2-40B4-BE49-F238E27FC236}">
                  <a16:creationId xmlns:a16="http://schemas.microsoft.com/office/drawing/2014/main" xmlns="" id="{F88C0E35-E058-4027-B29B-BB6474783B49}"/>
                </a:ext>
              </a:extLst>
            </p:cNvPr>
            <p:cNvSpPr/>
            <p:nvPr/>
          </p:nvSpPr>
          <p:spPr>
            <a:xfrm>
              <a:off x="158749" y="434974"/>
              <a:ext cx="65089" cy="107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4" y="0"/>
                  </a:moveTo>
                  <a:cubicBezTo>
                    <a:pt x="1054" y="0"/>
                    <a:pt x="1054" y="0"/>
                    <a:pt x="527" y="0"/>
                  </a:cubicBezTo>
                  <a:cubicBezTo>
                    <a:pt x="527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568"/>
                    <a:pt x="21600" y="21568"/>
                    <a:pt x="21600" y="21568"/>
                  </a:cubicBezTo>
                  <a:cubicBezTo>
                    <a:pt x="21073" y="21568"/>
                    <a:pt x="21073" y="21568"/>
                    <a:pt x="21073" y="21568"/>
                  </a:cubicBezTo>
                  <a:cubicBezTo>
                    <a:pt x="21073" y="935"/>
                    <a:pt x="21073" y="935"/>
                    <a:pt x="21073" y="935"/>
                  </a:cubicBezTo>
                  <a:cubicBezTo>
                    <a:pt x="21073" y="935"/>
                    <a:pt x="21073" y="903"/>
                    <a:pt x="21073" y="870"/>
                  </a:cubicBezTo>
                  <a:cubicBezTo>
                    <a:pt x="19493" y="580"/>
                    <a:pt x="14224" y="0"/>
                    <a:pt x="1054" y="0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1" name="Shape 638">
              <a:extLst>
                <a:ext uri="{FF2B5EF4-FFF2-40B4-BE49-F238E27FC236}">
                  <a16:creationId xmlns:a16="http://schemas.microsoft.com/office/drawing/2014/main" xmlns="" id="{1F8D20FB-1880-4D80-B583-4B9E19F8B72E}"/>
                </a:ext>
              </a:extLst>
            </p:cNvPr>
            <p:cNvSpPr/>
            <p:nvPr/>
          </p:nvSpPr>
          <p:spPr>
            <a:xfrm>
              <a:off x="222250" y="430212"/>
              <a:ext cx="101601" cy="1076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29" y="0"/>
                  </a:moveTo>
                  <a:cubicBezTo>
                    <a:pt x="10629" y="0"/>
                    <a:pt x="10629" y="0"/>
                    <a:pt x="10629" y="0"/>
                  </a:cubicBezTo>
                  <a:cubicBezTo>
                    <a:pt x="2743" y="32"/>
                    <a:pt x="686" y="739"/>
                    <a:pt x="0" y="964"/>
                  </a:cubicBezTo>
                  <a:cubicBezTo>
                    <a:pt x="0" y="996"/>
                    <a:pt x="0" y="1029"/>
                    <a:pt x="0" y="102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43" y="21600"/>
                    <a:pt x="343" y="21600"/>
                    <a:pt x="343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1029"/>
                    <a:pt x="20914" y="771"/>
                    <a:pt x="19543" y="546"/>
                  </a:cubicBezTo>
                  <a:cubicBezTo>
                    <a:pt x="17829" y="289"/>
                    <a:pt x="15429" y="0"/>
                    <a:pt x="10629" y="0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2" name="Shape 639">
              <a:extLst>
                <a:ext uri="{FF2B5EF4-FFF2-40B4-BE49-F238E27FC236}">
                  <a16:creationId xmlns:a16="http://schemas.microsoft.com/office/drawing/2014/main" xmlns="" id="{B22EB07C-BB38-4B7B-9581-6DE88F191385}"/>
                </a:ext>
              </a:extLst>
            </p:cNvPr>
            <p:cNvSpPr/>
            <p:nvPr/>
          </p:nvSpPr>
          <p:spPr>
            <a:xfrm>
              <a:off x="158750" y="-1"/>
              <a:ext cx="69851" cy="184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473" y="21600"/>
                    <a:pt x="2945" y="21600"/>
                    <a:pt x="4418" y="21600"/>
                  </a:cubicBezTo>
                  <a:cubicBezTo>
                    <a:pt x="9818" y="21600"/>
                    <a:pt x="15218" y="21412"/>
                    <a:pt x="21600" y="21037"/>
                  </a:cubicBezTo>
                  <a:cubicBezTo>
                    <a:pt x="21600" y="21037"/>
                    <a:pt x="21600" y="21037"/>
                    <a:pt x="21600" y="21037"/>
                  </a:cubicBezTo>
                  <a:cubicBezTo>
                    <a:pt x="4909" y="0"/>
                    <a:pt x="4909" y="0"/>
                    <a:pt x="4909" y="0"/>
                  </a:cubicBezTo>
                </a:path>
              </a:pathLst>
            </a:custGeom>
            <a:solidFill>
              <a:srgbClr val="9C3D1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650">
            <a:extLst>
              <a:ext uri="{FF2B5EF4-FFF2-40B4-BE49-F238E27FC236}">
                <a16:creationId xmlns:a16="http://schemas.microsoft.com/office/drawing/2014/main" xmlns="" id="{B469FC97-2312-4182-A1C8-800E3493082D}"/>
              </a:ext>
            </a:extLst>
          </p:cNvPr>
          <p:cNvGrpSpPr/>
          <p:nvPr/>
        </p:nvGrpSpPr>
        <p:grpSpPr>
          <a:xfrm>
            <a:off x="5983254" y="4265791"/>
            <a:ext cx="323809" cy="2603502"/>
            <a:chOff x="0" y="0"/>
            <a:chExt cx="323850" cy="2603501"/>
          </a:xfrm>
        </p:grpSpPr>
        <p:sp>
          <p:nvSpPr>
            <p:cNvPr id="34" name="Shape 641">
              <a:extLst>
                <a:ext uri="{FF2B5EF4-FFF2-40B4-BE49-F238E27FC236}">
                  <a16:creationId xmlns:a16="http://schemas.microsoft.com/office/drawing/2014/main" xmlns="" id="{600080E7-2B2C-49FF-992B-C6313B2C8B68}"/>
                </a:ext>
              </a:extLst>
            </p:cNvPr>
            <p:cNvSpPr/>
            <p:nvPr/>
          </p:nvSpPr>
          <p:spPr>
            <a:xfrm>
              <a:off x="11111" y="4762"/>
              <a:ext cx="301626" cy="49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16"/>
                  </a:moveTo>
                  <a:lnTo>
                    <a:pt x="11709" y="0"/>
                  </a:lnTo>
                  <a:lnTo>
                    <a:pt x="9549" y="0"/>
                  </a:lnTo>
                  <a:lnTo>
                    <a:pt x="0" y="20211"/>
                  </a:lnTo>
                  <a:lnTo>
                    <a:pt x="568" y="21600"/>
                  </a:lnTo>
                  <a:lnTo>
                    <a:pt x="20463" y="21531"/>
                  </a:lnTo>
                  <a:lnTo>
                    <a:pt x="21600" y="19516"/>
                  </a:lnTo>
                  <a:close/>
                </a:path>
              </a:pathLst>
            </a:custGeom>
            <a:solidFill>
              <a:srgbClr val="F8E9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Shape 642">
              <a:extLst>
                <a:ext uri="{FF2B5EF4-FFF2-40B4-BE49-F238E27FC236}">
                  <a16:creationId xmlns:a16="http://schemas.microsoft.com/office/drawing/2014/main" xmlns="" id="{D6A8C3EE-8676-4270-9A5C-3E3C2BE6599A}"/>
                </a:ext>
              </a:extLst>
            </p:cNvPr>
            <p:cNvSpPr/>
            <p:nvPr/>
          </p:nvSpPr>
          <p:spPr>
            <a:xfrm>
              <a:off x="96837" y="431777"/>
              <a:ext cx="127001" cy="2171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4" extrusionOk="0">
                  <a:moveTo>
                    <a:pt x="21600" y="21584"/>
                  </a:moveTo>
                  <a:cubicBezTo>
                    <a:pt x="0" y="21584"/>
                    <a:pt x="0" y="21584"/>
                    <a:pt x="0" y="21584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0" y="493"/>
                    <a:pt x="1367" y="0"/>
                    <a:pt x="10663" y="0"/>
                  </a:cubicBezTo>
                  <a:cubicBezTo>
                    <a:pt x="19959" y="-16"/>
                    <a:pt x="21600" y="493"/>
                    <a:pt x="21600" y="493"/>
                  </a:cubicBezTo>
                  <a:cubicBezTo>
                    <a:pt x="21600" y="21584"/>
                    <a:pt x="21600" y="21584"/>
                    <a:pt x="21600" y="21584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6" name="Shape 643">
              <a:extLst>
                <a:ext uri="{FF2B5EF4-FFF2-40B4-BE49-F238E27FC236}">
                  <a16:creationId xmlns:a16="http://schemas.microsoft.com/office/drawing/2014/main" xmlns="" id="{52DFC254-9475-4093-B1E7-C56A8555E6DC}"/>
                </a:ext>
              </a:extLst>
            </p:cNvPr>
            <p:cNvSpPr/>
            <p:nvPr/>
          </p:nvSpPr>
          <p:spPr>
            <a:xfrm>
              <a:off x="222250" y="427037"/>
              <a:ext cx="101601" cy="217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09"/>
                    <a:pt x="1371" y="16"/>
                    <a:pt x="10286" y="0"/>
                  </a:cubicBezTo>
                  <a:cubicBezTo>
                    <a:pt x="19543" y="0"/>
                    <a:pt x="21600" y="509"/>
                    <a:pt x="21600" y="509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solidFill>
              <a:srgbClr val="FFB14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Shape 644">
              <a:extLst>
                <a:ext uri="{FF2B5EF4-FFF2-40B4-BE49-F238E27FC236}">
                  <a16:creationId xmlns:a16="http://schemas.microsoft.com/office/drawing/2014/main" xmlns="" id="{557C0923-ED4D-4173-8FE7-BA19E0B1E9DC}"/>
                </a:ext>
              </a:extLst>
            </p:cNvPr>
            <p:cNvSpPr/>
            <p:nvPr/>
          </p:nvSpPr>
          <p:spPr>
            <a:xfrm>
              <a:off x="-1" y="427037"/>
              <a:ext cx="100013" cy="217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09"/>
                    <a:pt x="1371" y="16"/>
                    <a:pt x="10629" y="0"/>
                  </a:cubicBezTo>
                  <a:cubicBezTo>
                    <a:pt x="19886" y="0"/>
                    <a:pt x="21600" y="509"/>
                    <a:pt x="21600" y="509"/>
                  </a:cubicBezTo>
                  <a:lnTo>
                    <a:pt x="21600" y="21600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t">
              <a:noAutofit/>
            </a:bodyPr>
            <a:lstStyle/>
            <a:p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Shape 645">
              <a:extLst>
                <a:ext uri="{FF2B5EF4-FFF2-40B4-BE49-F238E27FC236}">
                  <a16:creationId xmlns:a16="http://schemas.microsoft.com/office/drawing/2014/main" xmlns="" id="{4834371F-17BE-461C-99BB-6846DF546004}"/>
                </a:ext>
              </a:extLst>
            </p:cNvPr>
            <p:cNvSpPr/>
            <p:nvPr/>
          </p:nvSpPr>
          <p:spPr>
            <a:xfrm>
              <a:off x="96836" y="-1"/>
              <a:ext cx="130176" cy="179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6" extrusionOk="0">
                  <a:moveTo>
                    <a:pt x="0" y="19754"/>
                  </a:moveTo>
                  <a:cubicBezTo>
                    <a:pt x="0" y="19754"/>
                    <a:pt x="10400" y="21600"/>
                    <a:pt x="21600" y="20123"/>
                  </a:cubicBezTo>
                  <a:cubicBezTo>
                    <a:pt x="12800" y="0"/>
                    <a:pt x="12800" y="0"/>
                    <a:pt x="12800" y="0"/>
                  </a:cubicBezTo>
                  <a:cubicBezTo>
                    <a:pt x="7467" y="0"/>
                    <a:pt x="7467" y="0"/>
                    <a:pt x="7467" y="0"/>
                  </a:cubicBezTo>
                  <a:cubicBezTo>
                    <a:pt x="0" y="19754"/>
                    <a:pt x="0" y="19754"/>
                    <a:pt x="0" y="1975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Shape 646">
              <a:extLst>
                <a:ext uri="{FF2B5EF4-FFF2-40B4-BE49-F238E27FC236}">
                  <a16:creationId xmlns:a16="http://schemas.microsoft.com/office/drawing/2014/main" xmlns="" id="{09619CED-D15E-402F-9451-2C85308EB2EA}"/>
                </a:ext>
              </a:extLst>
            </p:cNvPr>
            <p:cNvSpPr/>
            <p:nvPr/>
          </p:nvSpPr>
          <p:spPr>
            <a:xfrm>
              <a:off x="155574" y="174624"/>
              <a:ext cx="157164" cy="300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7200" y="231"/>
                    <a:pt x="4582" y="347"/>
                    <a:pt x="2400" y="347"/>
                  </a:cubicBezTo>
                  <a:cubicBezTo>
                    <a:pt x="1527" y="347"/>
                    <a:pt x="655" y="347"/>
                    <a:pt x="0" y="347"/>
                  </a:cubicBezTo>
                  <a:cubicBezTo>
                    <a:pt x="0" y="18481"/>
                    <a:pt x="0" y="18481"/>
                    <a:pt x="0" y="18481"/>
                  </a:cubicBezTo>
                  <a:cubicBezTo>
                    <a:pt x="218" y="18481"/>
                    <a:pt x="436" y="18481"/>
                    <a:pt x="655" y="18481"/>
                  </a:cubicBezTo>
                  <a:cubicBezTo>
                    <a:pt x="655" y="18481"/>
                    <a:pt x="873" y="18481"/>
                    <a:pt x="873" y="18481"/>
                  </a:cubicBezTo>
                  <a:cubicBezTo>
                    <a:pt x="6327" y="18481"/>
                    <a:pt x="8509" y="20560"/>
                    <a:pt x="9164" y="21600"/>
                  </a:cubicBezTo>
                  <a:cubicBezTo>
                    <a:pt x="9600" y="20676"/>
                    <a:pt x="10909" y="18250"/>
                    <a:pt x="15709" y="18135"/>
                  </a:cubicBezTo>
                  <a:cubicBezTo>
                    <a:pt x="15927" y="18135"/>
                    <a:pt x="15927" y="18135"/>
                    <a:pt x="15927" y="18135"/>
                  </a:cubicBezTo>
                  <a:cubicBezTo>
                    <a:pt x="18982" y="18135"/>
                    <a:pt x="20509" y="19174"/>
                    <a:pt x="21600" y="20098"/>
                  </a:cubicBezTo>
                  <a:cubicBezTo>
                    <a:pt x="21600" y="19867"/>
                    <a:pt x="21600" y="19867"/>
                    <a:pt x="21600" y="19867"/>
                  </a:cubicBezTo>
                  <a:cubicBezTo>
                    <a:pt x="9818" y="0"/>
                    <a:pt x="9818" y="0"/>
                    <a:pt x="9818" y="0"/>
                  </a:cubicBezTo>
                </a:path>
              </a:pathLst>
            </a:custGeom>
            <a:solidFill>
              <a:srgbClr val="C2B3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Shape 647">
              <a:extLst>
                <a:ext uri="{FF2B5EF4-FFF2-40B4-BE49-F238E27FC236}">
                  <a16:creationId xmlns:a16="http://schemas.microsoft.com/office/drawing/2014/main" xmlns="" id="{FE4CB24F-BA67-4006-9499-13DADA4E9B70}"/>
                </a:ext>
              </a:extLst>
            </p:cNvPr>
            <p:cNvSpPr/>
            <p:nvPr/>
          </p:nvSpPr>
          <p:spPr>
            <a:xfrm>
              <a:off x="155574" y="431800"/>
              <a:ext cx="68264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" y="0"/>
                  </a:moveTo>
                  <a:cubicBezTo>
                    <a:pt x="2009" y="0"/>
                    <a:pt x="1507" y="0"/>
                    <a:pt x="1507" y="0"/>
                  </a:cubicBezTo>
                  <a:cubicBezTo>
                    <a:pt x="1005" y="0"/>
                    <a:pt x="502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584"/>
                    <a:pt x="21600" y="21584"/>
                    <a:pt x="21600" y="21584"/>
                  </a:cubicBezTo>
                  <a:cubicBezTo>
                    <a:pt x="21098" y="21584"/>
                    <a:pt x="21098" y="21584"/>
                    <a:pt x="21098" y="21584"/>
                  </a:cubicBezTo>
                  <a:cubicBezTo>
                    <a:pt x="21098" y="462"/>
                    <a:pt x="21098" y="462"/>
                    <a:pt x="21098" y="462"/>
                  </a:cubicBezTo>
                  <a:cubicBezTo>
                    <a:pt x="21098" y="462"/>
                    <a:pt x="21098" y="446"/>
                    <a:pt x="21098" y="430"/>
                  </a:cubicBezTo>
                  <a:cubicBezTo>
                    <a:pt x="19591" y="287"/>
                    <a:pt x="14567" y="0"/>
                    <a:pt x="2009" y="0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1" name="Shape 648">
              <a:extLst>
                <a:ext uri="{FF2B5EF4-FFF2-40B4-BE49-F238E27FC236}">
                  <a16:creationId xmlns:a16="http://schemas.microsoft.com/office/drawing/2014/main" xmlns="" id="{53937752-00C2-446B-BB8D-F329466D34D0}"/>
                </a:ext>
              </a:extLst>
            </p:cNvPr>
            <p:cNvSpPr/>
            <p:nvPr/>
          </p:nvSpPr>
          <p:spPr>
            <a:xfrm>
              <a:off x="222250" y="427037"/>
              <a:ext cx="101601" cy="217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29" y="0"/>
                  </a:moveTo>
                  <a:cubicBezTo>
                    <a:pt x="10629" y="0"/>
                    <a:pt x="10629" y="0"/>
                    <a:pt x="10286" y="0"/>
                  </a:cubicBezTo>
                  <a:cubicBezTo>
                    <a:pt x="2743" y="16"/>
                    <a:pt x="686" y="350"/>
                    <a:pt x="0" y="477"/>
                  </a:cubicBezTo>
                  <a:cubicBezTo>
                    <a:pt x="0" y="493"/>
                    <a:pt x="0" y="509"/>
                    <a:pt x="0" y="50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43" y="21600"/>
                    <a:pt x="343" y="21600"/>
                    <a:pt x="343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509"/>
                    <a:pt x="21600" y="509"/>
                    <a:pt x="21600" y="509"/>
                  </a:cubicBezTo>
                  <a:cubicBezTo>
                    <a:pt x="21600" y="509"/>
                    <a:pt x="20914" y="382"/>
                    <a:pt x="19543" y="270"/>
                  </a:cubicBezTo>
                  <a:cubicBezTo>
                    <a:pt x="17829" y="143"/>
                    <a:pt x="15429" y="0"/>
                    <a:pt x="10629" y="0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2" name="Shape 649">
              <a:extLst>
                <a:ext uri="{FF2B5EF4-FFF2-40B4-BE49-F238E27FC236}">
                  <a16:creationId xmlns:a16="http://schemas.microsoft.com/office/drawing/2014/main" xmlns="" id="{09EAB239-0952-4FA7-B24D-63414BBE9C47}"/>
                </a:ext>
              </a:extLst>
            </p:cNvPr>
            <p:cNvSpPr/>
            <p:nvPr/>
          </p:nvSpPr>
          <p:spPr>
            <a:xfrm>
              <a:off x="155574" y="-1"/>
              <a:ext cx="71439" cy="179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0"/>
                  </a:moveTo>
                  <a:cubicBezTo>
                    <a:pt x="3360" y="0"/>
                    <a:pt x="3360" y="0"/>
                    <a:pt x="33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440" y="21600"/>
                    <a:pt x="3360" y="21600"/>
                    <a:pt x="5280" y="21600"/>
                  </a:cubicBezTo>
                  <a:cubicBezTo>
                    <a:pt x="10080" y="21600"/>
                    <a:pt x="15840" y="21407"/>
                    <a:pt x="21600" y="21021"/>
                  </a:cubicBezTo>
                  <a:cubicBezTo>
                    <a:pt x="21600" y="21021"/>
                    <a:pt x="21600" y="21021"/>
                    <a:pt x="21600" y="21021"/>
                  </a:cubicBezTo>
                  <a:cubicBezTo>
                    <a:pt x="5760" y="0"/>
                    <a:pt x="5760" y="0"/>
                    <a:pt x="5760" y="0"/>
                  </a:cubicBezTo>
                </a:path>
              </a:pathLst>
            </a:custGeom>
            <a:solidFill>
              <a:srgbClr val="B973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3" name="Group 660">
            <a:extLst>
              <a:ext uri="{FF2B5EF4-FFF2-40B4-BE49-F238E27FC236}">
                <a16:creationId xmlns:a16="http://schemas.microsoft.com/office/drawing/2014/main" xmlns="" id="{9E70F35E-D2A1-4048-8EF0-49859C1AC20F}"/>
              </a:ext>
            </a:extLst>
          </p:cNvPr>
          <p:cNvGrpSpPr/>
          <p:nvPr/>
        </p:nvGrpSpPr>
        <p:grpSpPr>
          <a:xfrm>
            <a:off x="6457855" y="3708579"/>
            <a:ext cx="323809" cy="3160714"/>
            <a:chOff x="0" y="0"/>
            <a:chExt cx="323850" cy="3160713"/>
          </a:xfrm>
        </p:grpSpPr>
        <p:sp>
          <p:nvSpPr>
            <p:cNvPr id="44" name="Shape 651">
              <a:extLst>
                <a:ext uri="{FF2B5EF4-FFF2-40B4-BE49-F238E27FC236}">
                  <a16:creationId xmlns:a16="http://schemas.microsoft.com/office/drawing/2014/main" xmlns="" id="{4E92E7BF-24BE-4DE7-9877-F46273836B5E}"/>
                </a:ext>
              </a:extLst>
            </p:cNvPr>
            <p:cNvSpPr/>
            <p:nvPr/>
          </p:nvSpPr>
          <p:spPr>
            <a:xfrm>
              <a:off x="11113" y="7937"/>
              <a:ext cx="304801" cy="493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16"/>
                  </a:moveTo>
                  <a:lnTo>
                    <a:pt x="11588" y="0"/>
                  </a:lnTo>
                  <a:lnTo>
                    <a:pt x="9450" y="0"/>
                  </a:lnTo>
                  <a:lnTo>
                    <a:pt x="0" y="20211"/>
                  </a:lnTo>
                  <a:lnTo>
                    <a:pt x="562" y="21600"/>
                  </a:lnTo>
                  <a:lnTo>
                    <a:pt x="20362" y="21531"/>
                  </a:lnTo>
                  <a:lnTo>
                    <a:pt x="21600" y="19516"/>
                  </a:lnTo>
                  <a:close/>
                </a:path>
              </a:pathLst>
            </a:custGeom>
            <a:solidFill>
              <a:srgbClr val="F8E9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Shape 652">
              <a:extLst>
                <a:ext uri="{FF2B5EF4-FFF2-40B4-BE49-F238E27FC236}">
                  <a16:creationId xmlns:a16="http://schemas.microsoft.com/office/drawing/2014/main" xmlns="" id="{17C518F9-F0AE-409B-BCDD-7C55165A0D8A}"/>
                </a:ext>
              </a:extLst>
            </p:cNvPr>
            <p:cNvSpPr/>
            <p:nvPr/>
          </p:nvSpPr>
          <p:spPr>
            <a:xfrm>
              <a:off x="100013" y="433366"/>
              <a:ext cx="127001" cy="272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21600" y="21588"/>
                  </a:moveTo>
                  <a:cubicBezTo>
                    <a:pt x="0" y="21588"/>
                    <a:pt x="0" y="21588"/>
                    <a:pt x="0" y="21588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07"/>
                    <a:pt x="1367" y="13"/>
                    <a:pt x="10390" y="1"/>
                  </a:cubicBezTo>
                  <a:cubicBezTo>
                    <a:pt x="19686" y="-12"/>
                    <a:pt x="21600" y="407"/>
                    <a:pt x="21600" y="407"/>
                  </a:cubicBezTo>
                  <a:cubicBezTo>
                    <a:pt x="21600" y="21588"/>
                    <a:pt x="21600" y="21588"/>
                    <a:pt x="21600" y="21588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6" name="Shape 653">
              <a:extLst>
                <a:ext uri="{FF2B5EF4-FFF2-40B4-BE49-F238E27FC236}">
                  <a16:creationId xmlns:a16="http://schemas.microsoft.com/office/drawing/2014/main" xmlns="" id="{C5D0790D-37C8-47E4-9AC3-2AE83E39BD26}"/>
                </a:ext>
              </a:extLst>
            </p:cNvPr>
            <p:cNvSpPr/>
            <p:nvPr/>
          </p:nvSpPr>
          <p:spPr>
            <a:xfrm>
              <a:off x="223837" y="430191"/>
              <a:ext cx="100014" cy="272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21600" y="21588"/>
                  </a:moveTo>
                  <a:cubicBezTo>
                    <a:pt x="0" y="21588"/>
                    <a:pt x="0" y="21588"/>
                    <a:pt x="0" y="21588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406"/>
                    <a:pt x="1371" y="1"/>
                    <a:pt x="10629" y="1"/>
                  </a:cubicBezTo>
                  <a:cubicBezTo>
                    <a:pt x="19886" y="-12"/>
                    <a:pt x="21600" y="406"/>
                    <a:pt x="21600" y="406"/>
                  </a:cubicBezTo>
                  <a:cubicBezTo>
                    <a:pt x="21600" y="21588"/>
                    <a:pt x="21600" y="21588"/>
                    <a:pt x="21600" y="21588"/>
                  </a:cubicBezTo>
                </a:path>
              </a:pathLst>
            </a:custGeom>
            <a:solidFill>
              <a:srgbClr val="3DCEB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Shape 654">
              <a:extLst>
                <a:ext uri="{FF2B5EF4-FFF2-40B4-BE49-F238E27FC236}">
                  <a16:creationId xmlns:a16="http://schemas.microsoft.com/office/drawing/2014/main" xmlns="" id="{28246AEC-94F0-4DC4-91E1-DE282049EF5F}"/>
                </a:ext>
              </a:extLst>
            </p:cNvPr>
            <p:cNvSpPr/>
            <p:nvPr/>
          </p:nvSpPr>
          <p:spPr>
            <a:xfrm>
              <a:off x="-1" y="430191"/>
              <a:ext cx="101601" cy="272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21600" y="21588"/>
                  </a:moveTo>
                  <a:cubicBezTo>
                    <a:pt x="0" y="21588"/>
                    <a:pt x="0" y="21588"/>
                    <a:pt x="0" y="21588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406"/>
                    <a:pt x="1371" y="1"/>
                    <a:pt x="10629" y="1"/>
                  </a:cubicBezTo>
                  <a:cubicBezTo>
                    <a:pt x="19886" y="-12"/>
                    <a:pt x="21600" y="406"/>
                    <a:pt x="21600" y="406"/>
                  </a:cubicBezTo>
                  <a:lnTo>
                    <a:pt x="21600" y="21588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t">
              <a:noAutofit/>
            </a:bodyPr>
            <a:lstStyle/>
            <a:p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Shape 655">
              <a:extLst>
                <a:ext uri="{FF2B5EF4-FFF2-40B4-BE49-F238E27FC236}">
                  <a16:creationId xmlns:a16="http://schemas.microsoft.com/office/drawing/2014/main" xmlns="" id="{943F5F86-9E57-4264-9A56-2FD1ACA9F6D3}"/>
                </a:ext>
              </a:extLst>
            </p:cNvPr>
            <p:cNvSpPr/>
            <p:nvPr/>
          </p:nvSpPr>
          <p:spPr>
            <a:xfrm>
              <a:off x="96837" y="0"/>
              <a:ext cx="133351" cy="18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0" y="19980"/>
                  </a:moveTo>
                  <a:cubicBezTo>
                    <a:pt x="0" y="19980"/>
                    <a:pt x="10410" y="21600"/>
                    <a:pt x="21600" y="20340"/>
                  </a:cubicBezTo>
                  <a:cubicBezTo>
                    <a:pt x="13012" y="0"/>
                    <a:pt x="13012" y="0"/>
                    <a:pt x="13012" y="0"/>
                  </a:cubicBezTo>
                  <a:cubicBezTo>
                    <a:pt x="7547" y="0"/>
                    <a:pt x="7547" y="0"/>
                    <a:pt x="7547" y="0"/>
                  </a:cubicBezTo>
                  <a:cubicBezTo>
                    <a:pt x="0" y="19980"/>
                    <a:pt x="0" y="19980"/>
                    <a:pt x="0" y="1998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Shape 656">
              <a:extLst>
                <a:ext uri="{FF2B5EF4-FFF2-40B4-BE49-F238E27FC236}">
                  <a16:creationId xmlns:a16="http://schemas.microsoft.com/office/drawing/2014/main" xmlns="" id="{51A33E0D-FBF0-44FD-90B4-E182E40F8AF2}"/>
                </a:ext>
              </a:extLst>
            </p:cNvPr>
            <p:cNvSpPr/>
            <p:nvPr/>
          </p:nvSpPr>
          <p:spPr>
            <a:xfrm>
              <a:off x="160338" y="180975"/>
              <a:ext cx="155576" cy="29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5" y="0"/>
                  </a:moveTo>
                  <a:cubicBezTo>
                    <a:pt x="6903" y="234"/>
                    <a:pt x="4231" y="350"/>
                    <a:pt x="1781" y="350"/>
                  </a:cubicBezTo>
                  <a:cubicBezTo>
                    <a:pt x="1113" y="350"/>
                    <a:pt x="668" y="350"/>
                    <a:pt x="0" y="350"/>
                  </a:cubicBezTo>
                  <a:cubicBezTo>
                    <a:pt x="0" y="18448"/>
                    <a:pt x="0" y="18448"/>
                    <a:pt x="0" y="18448"/>
                  </a:cubicBezTo>
                  <a:cubicBezTo>
                    <a:pt x="0" y="18448"/>
                    <a:pt x="0" y="18448"/>
                    <a:pt x="0" y="18448"/>
                  </a:cubicBezTo>
                  <a:cubicBezTo>
                    <a:pt x="223" y="18448"/>
                    <a:pt x="223" y="18448"/>
                    <a:pt x="223" y="18448"/>
                  </a:cubicBezTo>
                  <a:cubicBezTo>
                    <a:pt x="5790" y="18448"/>
                    <a:pt x="8016" y="20549"/>
                    <a:pt x="8685" y="21600"/>
                  </a:cubicBezTo>
                  <a:cubicBezTo>
                    <a:pt x="9130" y="20783"/>
                    <a:pt x="10466" y="18214"/>
                    <a:pt x="15588" y="18214"/>
                  </a:cubicBezTo>
                  <a:cubicBezTo>
                    <a:pt x="15588" y="18214"/>
                    <a:pt x="15588" y="18214"/>
                    <a:pt x="15588" y="18214"/>
                  </a:cubicBezTo>
                  <a:cubicBezTo>
                    <a:pt x="18705" y="18214"/>
                    <a:pt x="20487" y="19148"/>
                    <a:pt x="21377" y="20082"/>
                  </a:cubicBezTo>
                  <a:cubicBezTo>
                    <a:pt x="21600" y="19849"/>
                    <a:pt x="21600" y="19849"/>
                    <a:pt x="21600" y="19849"/>
                  </a:cubicBezTo>
                  <a:cubicBezTo>
                    <a:pt x="9575" y="0"/>
                    <a:pt x="9575" y="0"/>
                    <a:pt x="9575" y="0"/>
                  </a:cubicBezTo>
                </a:path>
              </a:pathLst>
            </a:custGeom>
            <a:solidFill>
              <a:srgbClr val="C2B3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Shape 657">
              <a:extLst>
                <a:ext uri="{FF2B5EF4-FFF2-40B4-BE49-F238E27FC236}">
                  <a16:creationId xmlns:a16="http://schemas.microsoft.com/office/drawing/2014/main" xmlns="" id="{CC4FDBCF-ECC7-4FD7-B656-AFEFD34896AF}"/>
                </a:ext>
              </a:extLst>
            </p:cNvPr>
            <p:cNvSpPr/>
            <p:nvPr/>
          </p:nvSpPr>
          <p:spPr>
            <a:xfrm>
              <a:off x="160337" y="433387"/>
              <a:ext cx="66676" cy="272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7" y="0"/>
                  </a:moveTo>
                  <a:cubicBezTo>
                    <a:pt x="527" y="0"/>
                    <a:pt x="52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587"/>
                    <a:pt x="21600" y="21587"/>
                    <a:pt x="21600" y="21587"/>
                  </a:cubicBezTo>
                  <a:cubicBezTo>
                    <a:pt x="20546" y="21587"/>
                    <a:pt x="20546" y="21587"/>
                    <a:pt x="20546" y="21587"/>
                  </a:cubicBezTo>
                  <a:cubicBezTo>
                    <a:pt x="20546" y="381"/>
                    <a:pt x="20546" y="381"/>
                    <a:pt x="20546" y="381"/>
                  </a:cubicBezTo>
                  <a:cubicBezTo>
                    <a:pt x="20546" y="381"/>
                    <a:pt x="20546" y="368"/>
                    <a:pt x="20546" y="343"/>
                  </a:cubicBezTo>
                  <a:cubicBezTo>
                    <a:pt x="18966" y="228"/>
                    <a:pt x="13698" y="0"/>
                    <a:pt x="527" y="0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1" name="Shape 658">
              <a:extLst>
                <a:ext uri="{FF2B5EF4-FFF2-40B4-BE49-F238E27FC236}">
                  <a16:creationId xmlns:a16="http://schemas.microsoft.com/office/drawing/2014/main" xmlns="" id="{25CFA35B-439B-45CA-83E9-8CE0FB94A720}"/>
                </a:ext>
              </a:extLst>
            </p:cNvPr>
            <p:cNvSpPr/>
            <p:nvPr/>
          </p:nvSpPr>
          <p:spPr>
            <a:xfrm>
              <a:off x="223837" y="430211"/>
              <a:ext cx="100014" cy="272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29" y="0"/>
                  </a:moveTo>
                  <a:cubicBezTo>
                    <a:pt x="10629" y="0"/>
                    <a:pt x="10629" y="0"/>
                    <a:pt x="10629" y="0"/>
                  </a:cubicBezTo>
                  <a:cubicBezTo>
                    <a:pt x="2743" y="0"/>
                    <a:pt x="686" y="279"/>
                    <a:pt x="0" y="368"/>
                  </a:cubicBezTo>
                  <a:cubicBezTo>
                    <a:pt x="0" y="393"/>
                    <a:pt x="0" y="406"/>
                    <a:pt x="0" y="40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86" y="21600"/>
                    <a:pt x="686" y="21600"/>
                    <a:pt x="68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406"/>
                    <a:pt x="21600" y="406"/>
                    <a:pt x="21600" y="406"/>
                  </a:cubicBezTo>
                  <a:cubicBezTo>
                    <a:pt x="21600" y="406"/>
                    <a:pt x="21257" y="304"/>
                    <a:pt x="19543" y="203"/>
                  </a:cubicBezTo>
                  <a:cubicBezTo>
                    <a:pt x="18171" y="101"/>
                    <a:pt x="15429" y="0"/>
                    <a:pt x="10629" y="0"/>
                  </a:cubicBezTo>
                </a:path>
              </a:pathLst>
            </a:cu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2" name="Shape 659">
              <a:extLst>
                <a:ext uri="{FF2B5EF4-FFF2-40B4-BE49-F238E27FC236}">
                  <a16:creationId xmlns:a16="http://schemas.microsoft.com/office/drawing/2014/main" xmlns="" id="{4478F013-C788-4F17-B905-79C60CC2E518}"/>
                </a:ext>
              </a:extLst>
            </p:cNvPr>
            <p:cNvSpPr/>
            <p:nvPr/>
          </p:nvSpPr>
          <p:spPr>
            <a:xfrm>
              <a:off x="160337" y="0"/>
              <a:ext cx="69851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07" y="21600"/>
                    <a:pt x="2512" y="21600"/>
                    <a:pt x="4019" y="21600"/>
                  </a:cubicBezTo>
                  <a:cubicBezTo>
                    <a:pt x="9544" y="21600"/>
                    <a:pt x="15572" y="21414"/>
                    <a:pt x="21600" y="21041"/>
                  </a:cubicBezTo>
                  <a:cubicBezTo>
                    <a:pt x="21600" y="21041"/>
                    <a:pt x="21600" y="21041"/>
                    <a:pt x="21600" y="21041"/>
                  </a:cubicBezTo>
                  <a:cubicBezTo>
                    <a:pt x="5023" y="0"/>
                    <a:pt x="5023" y="0"/>
                    <a:pt x="5023" y="0"/>
                  </a:cubicBezTo>
                </a:path>
              </a:pathLst>
            </a:custGeom>
            <a:solidFill>
              <a:srgbClr val="496F0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3" name="Group 663">
            <a:extLst>
              <a:ext uri="{FF2B5EF4-FFF2-40B4-BE49-F238E27FC236}">
                <a16:creationId xmlns:a16="http://schemas.microsoft.com/office/drawing/2014/main" xmlns="" id="{5B5F5621-698B-4FF1-B3A4-51A72BFDC34A}"/>
              </a:ext>
            </a:extLst>
          </p:cNvPr>
          <p:cNvGrpSpPr/>
          <p:nvPr/>
        </p:nvGrpSpPr>
        <p:grpSpPr>
          <a:xfrm>
            <a:off x="5070560" y="4099106"/>
            <a:ext cx="742854" cy="877889"/>
            <a:chOff x="0" y="0"/>
            <a:chExt cx="742950" cy="877887"/>
          </a:xfrm>
        </p:grpSpPr>
        <p:sp>
          <p:nvSpPr>
            <p:cNvPr id="54" name="Shape 661">
              <a:extLst>
                <a:ext uri="{FF2B5EF4-FFF2-40B4-BE49-F238E27FC236}">
                  <a16:creationId xmlns:a16="http://schemas.microsoft.com/office/drawing/2014/main" xmlns="" id="{02F188D7-CFDC-42B5-BCE4-71F340295E8D}"/>
                </a:ext>
              </a:extLst>
            </p:cNvPr>
            <p:cNvSpPr/>
            <p:nvPr/>
          </p:nvSpPr>
          <p:spPr>
            <a:xfrm>
              <a:off x="25399" y="38099"/>
              <a:ext cx="717551" cy="83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21" y="0"/>
                    <a:pt x="0" y="4122"/>
                    <a:pt x="0" y="9234"/>
                  </a:cubicBezTo>
                  <a:cubicBezTo>
                    <a:pt x="0" y="14304"/>
                    <a:pt x="4821" y="18467"/>
                    <a:pt x="10800" y="18467"/>
                  </a:cubicBezTo>
                  <a:cubicBezTo>
                    <a:pt x="10945" y="18467"/>
                    <a:pt x="11137" y="18467"/>
                    <a:pt x="11282" y="18467"/>
                  </a:cubicBezTo>
                  <a:cubicBezTo>
                    <a:pt x="15621" y="21600"/>
                    <a:pt x="15621" y="21600"/>
                    <a:pt x="15621" y="21600"/>
                  </a:cubicBezTo>
                  <a:cubicBezTo>
                    <a:pt x="16104" y="17272"/>
                    <a:pt x="16104" y="17272"/>
                    <a:pt x="16104" y="17272"/>
                  </a:cubicBezTo>
                  <a:cubicBezTo>
                    <a:pt x="19382" y="15664"/>
                    <a:pt x="21600" y="12655"/>
                    <a:pt x="21600" y="9234"/>
                  </a:cubicBezTo>
                  <a:cubicBezTo>
                    <a:pt x="21600" y="4122"/>
                    <a:pt x="16779" y="0"/>
                    <a:pt x="10800" y="0"/>
                  </a:cubicBezTo>
                </a:path>
              </a:pathLst>
            </a:custGeom>
            <a:solidFill>
              <a:srgbClr val="9195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Shape 662">
              <a:extLst>
                <a:ext uri="{FF2B5EF4-FFF2-40B4-BE49-F238E27FC236}">
                  <a16:creationId xmlns:a16="http://schemas.microsoft.com/office/drawing/2014/main" xmlns="" id="{27BDC081-7F5E-4CB1-B15C-0045770B0D70}"/>
                </a:ext>
              </a:extLst>
            </p:cNvPr>
            <p:cNvSpPr/>
            <p:nvPr/>
          </p:nvSpPr>
          <p:spPr>
            <a:xfrm>
              <a:off x="-1" y="-1"/>
              <a:ext cx="717551" cy="83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234"/>
                  </a:moveTo>
                  <a:cubicBezTo>
                    <a:pt x="21600" y="4122"/>
                    <a:pt x="16779" y="0"/>
                    <a:pt x="10800" y="0"/>
                  </a:cubicBezTo>
                  <a:cubicBezTo>
                    <a:pt x="4821" y="0"/>
                    <a:pt x="0" y="4122"/>
                    <a:pt x="0" y="9234"/>
                  </a:cubicBezTo>
                  <a:cubicBezTo>
                    <a:pt x="0" y="14304"/>
                    <a:pt x="4821" y="18467"/>
                    <a:pt x="10800" y="18467"/>
                  </a:cubicBezTo>
                  <a:cubicBezTo>
                    <a:pt x="10945" y="18467"/>
                    <a:pt x="11137" y="18467"/>
                    <a:pt x="11282" y="18467"/>
                  </a:cubicBezTo>
                  <a:cubicBezTo>
                    <a:pt x="15621" y="21600"/>
                    <a:pt x="15621" y="21600"/>
                    <a:pt x="15621" y="21600"/>
                  </a:cubicBezTo>
                  <a:cubicBezTo>
                    <a:pt x="16104" y="17272"/>
                    <a:pt x="16104" y="17272"/>
                    <a:pt x="16104" y="17272"/>
                  </a:cubicBezTo>
                  <a:cubicBezTo>
                    <a:pt x="19382" y="15664"/>
                    <a:pt x="21600" y="12655"/>
                    <a:pt x="21600" y="9234"/>
                  </a:cubicBezTo>
                  <a:close/>
                </a:path>
              </a:pathLst>
            </a:custGeom>
            <a:solidFill>
              <a:schemeClr val="accent3"/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2" name="Group 673">
            <a:extLst>
              <a:ext uri="{FF2B5EF4-FFF2-40B4-BE49-F238E27FC236}">
                <a16:creationId xmlns:a16="http://schemas.microsoft.com/office/drawing/2014/main" xmlns="" id="{66A03E7C-069E-485F-B7F0-6E69B880B65D}"/>
              </a:ext>
            </a:extLst>
          </p:cNvPr>
          <p:cNvGrpSpPr/>
          <p:nvPr/>
        </p:nvGrpSpPr>
        <p:grpSpPr>
          <a:xfrm>
            <a:off x="6924440" y="2473633"/>
            <a:ext cx="1276646" cy="1433384"/>
            <a:chOff x="0" y="-1"/>
            <a:chExt cx="1276810" cy="1433383"/>
          </a:xfrm>
        </p:grpSpPr>
        <p:sp>
          <p:nvSpPr>
            <p:cNvPr id="63" name="Shape 670">
              <a:extLst>
                <a:ext uri="{FF2B5EF4-FFF2-40B4-BE49-F238E27FC236}">
                  <a16:creationId xmlns:a16="http://schemas.microsoft.com/office/drawing/2014/main" xmlns="" id="{B95B9312-318B-48BA-B462-D5691B7CF72C}"/>
                </a:ext>
              </a:extLst>
            </p:cNvPr>
            <p:cNvSpPr/>
            <p:nvPr/>
          </p:nvSpPr>
          <p:spPr>
            <a:xfrm>
              <a:off x="0" y="68131"/>
              <a:ext cx="1233467" cy="136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5" h="21600" extrusionOk="0">
                  <a:moveTo>
                    <a:pt x="10038" y="0"/>
                  </a:moveTo>
                  <a:cubicBezTo>
                    <a:pt x="5452" y="0"/>
                    <a:pt x="1309" y="3093"/>
                    <a:pt x="241" y="7631"/>
                  </a:cubicBezTo>
                  <a:cubicBezTo>
                    <a:pt x="-567" y="11206"/>
                    <a:pt x="710" y="14730"/>
                    <a:pt x="3315" y="17011"/>
                  </a:cubicBezTo>
                  <a:cubicBezTo>
                    <a:pt x="2690" y="21600"/>
                    <a:pt x="2690" y="21600"/>
                    <a:pt x="2690" y="21600"/>
                  </a:cubicBezTo>
                  <a:cubicBezTo>
                    <a:pt x="7406" y="19192"/>
                    <a:pt x="7406" y="19192"/>
                    <a:pt x="7406" y="19192"/>
                  </a:cubicBezTo>
                  <a:cubicBezTo>
                    <a:pt x="7562" y="19242"/>
                    <a:pt x="7693" y="19268"/>
                    <a:pt x="7849" y="19293"/>
                  </a:cubicBezTo>
                  <a:cubicBezTo>
                    <a:pt x="8578" y="19470"/>
                    <a:pt x="9334" y="19546"/>
                    <a:pt x="10064" y="19546"/>
                  </a:cubicBezTo>
                  <a:cubicBezTo>
                    <a:pt x="14649" y="19546"/>
                    <a:pt x="18792" y="16454"/>
                    <a:pt x="19834" y="11915"/>
                  </a:cubicBezTo>
                  <a:cubicBezTo>
                    <a:pt x="21033" y="6642"/>
                    <a:pt x="17646" y="1420"/>
                    <a:pt x="12226" y="254"/>
                  </a:cubicBezTo>
                  <a:cubicBezTo>
                    <a:pt x="11497" y="101"/>
                    <a:pt x="10767" y="0"/>
                    <a:pt x="10038" y="0"/>
                  </a:cubicBezTo>
                </a:path>
              </a:pathLst>
            </a:custGeom>
            <a:solidFill>
              <a:srgbClr val="9195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Shape 671">
              <a:extLst>
                <a:ext uri="{FF2B5EF4-FFF2-40B4-BE49-F238E27FC236}">
                  <a16:creationId xmlns:a16="http://schemas.microsoft.com/office/drawing/2014/main" xmlns="" id="{29635DFA-AF04-4EAE-AFC4-D1D241863E40}"/>
                </a:ext>
              </a:extLst>
            </p:cNvPr>
            <p:cNvSpPr/>
            <p:nvPr/>
          </p:nvSpPr>
          <p:spPr>
            <a:xfrm>
              <a:off x="43832" y="-1"/>
              <a:ext cx="1232978" cy="136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3" h="20706" extrusionOk="0">
                  <a:moveTo>
                    <a:pt x="12222" y="225"/>
                  </a:moveTo>
                  <a:cubicBezTo>
                    <a:pt x="6809" y="-894"/>
                    <a:pt x="1448" y="2268"/>
                    <a:pt x="251" y="7328"/>
                  </a:cubicBezTo>
                  <a:cubicBezTo>
                    <a:pt x="-582" y="10733"/>
                    <a:pt x="719" y="14138"/>
                    <a:pt x="3296" y="16328"/>
                  </a:cubicBezTo>
                  <a:cubicBezTo>
                    <a:pt x="2697" y="20706"/>
                    <a:pt x="2697" y="20706"/>
                    <a:pt x="2697" y="20706"/>
                  </a:cubicBezTo>
                  <a:cubicBezTo>
                    <a:pt x="7381" y="18395"/>
                    <a:pt x="7381" y="18395"/>
                    <a:pt x="7381" y="18395"/>
                  </a:cubicBezTo>
                  <a:cubicBezTo>
                    <a:pt x="7538" y="18444"/>
                    <a:pt x="7668" y="18468"/>
                    <a:pt x="7824" y="18517"/>
                  </a:cubicBezTo>
                  <a:cubicBezTo>
                    <a:pt x="13237" y="19636"/>
                    <a:pt x="18598" y="16474"/>
                    <a:pt x="19795" y="11414"/>
                  </a:cubicBezTo>
                  <a:cubicBezTo>
                    <a:pt x="21018" y="6379"/>
                    <a:pt x="17609" y="1368"/>
                    <a:pt x="12222" y="225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65" name="Shape 672">
              <a:extLst>
                <a:ext uri="{FF2B5EF4-FFF2-40B4-BE49-F238E27FC236}">
                  <a16:creationId xmlns:a16="http://schemas.microsoft.com/office/drawing/2014/main" xmlns="" id="{012C056F-0D3F-426A-90DD-129D0B5BFB0F}"/>
                </a:ext>
              </a:extLst>
            </p:cNvPr>
            <p:cNvSpPr/>
            <p:nvPr/>
          </p:nvSpPr>
          <p:spPr>
            <a:xfrm>
              <a:off x="496351" y="399902"/>
              <a:ext cx="35206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 lang="en-US" altLang="zh-CN" sz="20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  <a:sym typeface="微软雅黑" panose="020B0503020204020204" pitchFamily="34" charset="-122"/>
                </a:rPr>
                <a:t>02</a:t>
              </a:r>
              <a:endParaRPr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6" name="Group 677">
            <a:extLst>
              <a:ext uri="{FF2B5EF4-FFF2-40B4-BE49-F238E27FC236}">
                <a16:creationId xmlns:a16="http://schemas.microsoft.com/office/drawing/2014/main" xmlns="" id="{512D0B4B-3835-4BEF-A359-7909B320F134}"/>
              </a:ext>
            </a:extLst>
          </p:cNvPr>
          <p:cNvGrpSpPr/>
          <p:nvPr/>
        </p:nvGrpSpPr>
        <p:grpSpPr>
          <a:xfrm>
            <a:off x="3778501" y="2848758"/>
            <a:ext cx="1007934" cy="1139597"/>
            <a:chOff x="20479" y="0"/>
            <a:chExt cx="1008063" cy="1139596"/>
          </a:xfrm>
        </p:grpSpPr>
        <p:sp>
          <p:nvSpPr>
            <p:cNvPr id="67" name="Shape 674">
              <a:extLst>
                <a:ext uri="{FF2B5EF4-FFF2-40B4-BE49-F238E27FC236}">
                  <a16:creationId xmlns:a16="http://schemas.microsoft.com/office/drawing/2014/main" xmlns="" id="{C9B75185-FC46-4269-8AD9-5FCBA28AA66A}"/>
                </a:ext>
              </a:extLst>
            </p:cNvPr>
            <p:cNvSpPr/>
            <p:nvPr/>
          </p:nvSpPr>
          <p:spPr>
            <a:xfrm>
              <a:off x="90329" y="39685"/>
              <a:ext cx="938213" cy="109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10" y="0"/>
                    <a:pt x="0" y="4141"/>
                    <a:pt x="0" y="9215"/>
                  </a:cubicBezTo>
                  <a:cubicBezTo>
                    <a:pt x="0" y="14325"/>
                    <a:pt x="4810" y="18429"/>
                    <a:pt x="10800" y="18429"/>
                  </a:cubicBezTo>
                  <a:cubicBezTo>
                    <a:pt x="10975" y="18429"/>
                    <a:pt x="11106" y="18429"/>
                    <a:pt x="11281" y="18429"/>
                  </a:cubicBezTo>
                  <a:cubicBezTo>
                    <a:pt x="15653" y="21600"/>
                    <a:pt x="15653" y="21600"/>
                    <a:pt x="15653" y="21600"/>
                  </a:cubicBezTo>
                  <a:cubicBezTo>
                    <a:pt x="16091" y="17235"/>
                    <a:pt x="16091" y="17235"/>
                    <a:pt x="16091" y="17235"/>
                  </a:cubicBezTo>
                  <a:cubicBezTo>
                    <a:pt x="19370" y="15668"/>
                    <a:pt x="21600" y="12684"/>
                    <a:pt x="21600" y="9215"/>
                  </a:cubicBezTo>
                  <a:cubicBezTo>
                    <a:pt x="21600" y="4141"/>
                    <a:pt x="16747" y="0"/>
                    <a:pt x="10800" y="0"/>
                  </a:cubicBezTo>
                </a:path>
              </a:pathLst>
            </a:custGeom>
            <a:solidFill>
              <a:srgbClr val="9195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Shape 675">
              <a:extLst>
                <a:ext uri="{FF2B5EF4-FFF2-40B4-BE49-F238E27FC236}">
                  <a16:creationId xmlns:a16="http://schemas.microsoft.com/office/drawing/2014/main" xmlns="" id="{3C2614BD-7FCF-4D19-8C54-A35FFCD62406}"/>
                </a:ext>
              </a:extLst>
            </p:cNvPr>
            <p:cNvSpPr/>
            <p:nvPr/>
          </p:nvSpPr>
          <p:spPr>
            <a:xfrm>
              <a:off x="20479" y="0"/>
              <a:ext cx="938213" cy="1096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230"/>
                  </a:moveTo>
                  <a:cubicBezTo>
                    <a:pt x="21600" y="4111"/>
                    <a:pt x="16756" y="0"/>
                    <a:pt x="10822" y="0"/>
                  </a:cubicBezTo>
                  <a:cubicBezTo>
                    <a:pt x="4844" y="0"/>
                    <a:pt x="0" y="4111"/>
                    <a:pt x="0" y="9230"/>
                  </a:cubicBezTo>
                  <a:cubicBezTo>
                    <a:pt x="0" y="14313"/>
                    <a:pt x="4844" y="18461"/>
                    <a:pt x="10822" y="18461"/>
                  </a:cubicBezTo>
                  <a:cubicBezTo>
                    <a:pt x="10953" y="18461"/>
                    <a:pt x="11127" y="18461"/>
                    <a:pt x="11302" y="18461"/>
                  </a:cubicBezTo>
                  <a:cubicBezTo>
                    <a:pt x="15665" y="21600"/>
                    <a:pt x="15665" y="21600"/>
                    <a:pt x="15665" y="21600"/>
                  </a:cubicBezTo>
                  <a:cubicBezTo>
                    <a:pt x="16102" y="17265"/>
                    <a:pt x="16102" y="17265"/>
                    <a:pt x="16102" y="17265"/>
                  </a:cubicBezTo>
                  <a:cubicBezTo>
                    <a:pt x="19375" y="15658"/>
                    <a:pt x="21600" y="12669"/>
                    <a:pt x="21600" y="923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69" name="Shape 676">
              <a:extLst>
                <a:ext uri="{FF2B5EF4-FFF2-40B4-BE49-F238E27FC236}">
                  <a16:creationId xmlns:a16="http://schemas.microsoft.com/office/drawing/2014/main" xmlns="" id="{79339308-EDDC-46F6-A244-3343CC39B4FB}"/>
                </a:ext>
              </a:extLst>
            </p:cNvPr>
            <p:cNvSpPr/>
            <p:nvPr/>
          </p:nvSpPr>
          <p:spPr>
            <a:xfrm>
              <a:off x="306621" y="245220"/>
              <a:ext cx="35206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r>
                <a:rPr lang="en-US" altLang="zh-CN" sz="20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  <a:sym typeface="微软雅黑" panose="020B0503020204020204" pitchFamily="34" charset="-122"/>
                </a:rPr>
                <a:t>01</a:t>
              </a:r>
              <a:endParaRPr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0" name="Group 681">
            <a:extLst>
              <a:ext uri="{FF2B5EF4-FFF2-40B4-BE49-F238E27FC236}">
                <a16:creationId xmlns:a16="http://schemas.microsoft.com/office/drawing/2014/main" xmlns="" id="{F6564F67-2157-4B52-B6D1-649E4372DC20}"/>
              </a:ext>
            </a:extLst>
          </p:cNvPr>
          <p:cNvGrpSpPr/>
          <p:nvPr/>
        </p:nvGrpSpPr>
        <p:grpSpPr>
          <a:xfrm>
            <a:off x="6984833" y="4134030"/>
            <a:ext cx="909522" cy="985841"/>
            <a:chOff x="-1" y="-1"/>
            <a:chExt cx="909639" cy="985839"/>
          </a:xfrm>
        </p:grpSpPr>
        <p:sp>
          <p:nvSpPr>
            <p:cNvPr id="71" name="Shape 678">
              <a:extLst>
                <a:ext uri="{FF2B5EF4-FFF2-40B4-BE49-F238E27FC236}">
                  <a16:creationId xmlns:a16="http://schemas.microsoft.com/office/drawing/2014/main" xmlns="" id="{9D8A5935-2E62-4CA5-A7A7-8615A37A6DCA}"/>
                </a:ext>
              </a:extLst>
            </p:cNvPr>
            <p:cNvSpPr/>
            <p:nvPr/>
          </p:nvSpPr>
          <p:spPr>
            <a:xfrm>
              <a:off x="85724" y="22225"/>
              <a:ext cx="823914" cy="963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1" y="0"/>
                  </a:moveTo>
                  <a:cubicBezTo>
                    <a:pt x="4865" y="0"/>
                    <a:pt x="0" y="4126"/>
                    <a:pt x="0" y="9221"/>
                  </a:cubicBezTo>
                  <a:cubicBezTo>
                    <a:pt x="0" y="12666"/>
                    <a:pt x="2223" y="15680"/>
                    <a:pt x="5494" y="17258"/>
                  </a:cubicBezTo>
                  <a:cubicBezTo>
                    <a:pt x="5956" y="21600"/>
                    <a:pt x="5956" y="21600"/>
                    <a:pt x="5956" y="21600"/>
                  </a:cubicBezTo>
                  <a:cubicBezTo>
                    <a:pt x="10318" y="18443"/>
                    <a:pt x="10318" y="18443"/>
                    <a:pt x="10318" y="18443"/>
                  </a:cubicBezTo>
                  <a:cubicBezTo>
                    <a:pt x="10485" y="18443"/>
                    <a:pt x="10653" y="18443"/>
                    <a:pt x="10821" y="18443"/>
                  </a:cubicBezTo>
                  <a:cubicBezTo>
                    <a:pt x="16777" y="18443"/>
                    <a:pt x="21600" y="14316"/>
                    <a:pt x="21600" y="9221"/>
                  </a:cubicBezTo>
                  <a:cubicBezTo>
                    <a:pt x="21600" y="4126"/>
                    <a:pt x="16777" y="0"/>
                    <a:pt x="10821" y="0"/>
                  </a:cubicBezTo>
                </a:path>
              </a:pathLst>
            </a:custGeom>
            <a:solidFill>
              <a:srgbClr val="9195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Shape 679">
              <a:extLst>
                <a:ext uri="{FF2B5EF4-FFF2-40B4-BE49-F238E27FC236}">
                  <a16:creationId xmlns:a16="http://schemas.microsoft.com/office/drawing/2014/main" xmlns="" id="{B2246F88-64DB-4AD7-85CA-C052417FE8BE}"/>
                </a:ext>
              </a:extLst>
            </p:cNvPr>
            <p:cNvSpPr/>
            <p:nvPr/>
          </p:nvSpPr>
          <p:spPr>
            <a:xfrm>
              <a:off x="-1" y="-1"/>
              <a:ext cx="823914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4126"/>
                    <a:pt x="0" y="9221"/>
                  </a:cubicBezTo>
                  <a:cubicBezTo>
                    <a:pt x="0" y="12666"/>
                    <a:pt x="2227" y="15680"/>
                    <a:pt x="5505" y="17258"/>
                  </a:cubicBezTo>
                  <a:cubicBezTo>
                    <a:pt x="5967" y="21600"/>
                    <a:pt x="5967" y="21600"/>
                    <a:pt x="5967" y="21600"/>
                  </a:cubicBezTo>
                  <a:cubicBezTo>
                    <a:pt x="10338" y="18443"/>
                    <a:pt x="10338" y="18443"/>
                    <a:pt x="10338" y="18443"/>
                  </a:cubicBezTo>
                  <a:cubicBezTo>
                    <a:pt x="10464" y="18443"/>
                    <a:pt x="10632" y="18443"/>
                    <a:pt x="10800" y="18443"/>
                  </a:cubicBezTo>
                  <a:cubicBezTo>
                    <a:pt x="16767" y="18443"/>
                    <a:pt x="21600" y="14316"/>
                    <a:pt x="21600" y="9221"/>
                  </a:cubicBezTo>
                  <a:cubicBezTo>
                    <a:pt x="21600" y="4126"/>
                    <a:pt x="16767" y="0"/>
                    <a:pt x="10800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73" name="Shape 680">
              <a:extLst>
                <a:ext uri="{FF2B5EF4-FFF2-40B4-BE49-F238E27FC236}">
                  <a16:creationId xmlns:a16="http://schemas.microsoft.com/office/drawing/2014/main" xmlns="" id="{FFB4F06B-A187-4D4C-AFEA-DC6BA02AE50A}"/>
                </a:ext>
              </a:extLst>
            </p:cNvPr>
            <p:cNvSpPr/>
            <p:nvPr/>
          </p:nvSpPr>
          <p:spPr>
            <a:xfrm>
              <a:off x="219076" y="183325"/>
              <a:ext cx="348856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 b="1">
                  <a:latin typeface="+mj-lt"/>
                  <a:ea typeface="+mj-ea"/>
                  <a:cs typeface="+mj-cs"/>
                  <a:sym typeface="Source Sans Pr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0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04</a:t>
              </a:r>
              <a:endParaRPr sz="20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4" name="Group 687">
            <a:extLst>
              <a:ext uri="{FF2B5EF4-FFF2-40B4-BE49-F238E27FC236}">
                <a16:creationId xmlns:a16="http://schemas.microsoft.com/office/drawing/2014/main" xmlns="" id="{CABC90EF-C417-47A5-8B8D-E6CECF884E3A}"/>
              </a:ext>
            </a:extLst>
          </p:cNvPr>
          <p:cNvGrpSpPr/>
          <p:nvPr/>
        </p:nvGrpSpPr>
        <p:grpSpPr>
          <a:xfrm>
            <a:off x="4062628" y="4265790"/>
            <a:ext cx="977775" cy="1066804"/>
            <a:chOff x="-1" y="-1"/>
            <a:chExt cx="977901" cy="1066802"/>
          </a:xfrm>
        </p:grpSpPr>
        <p:sp>
          <p:nvSpPr>
            <p:cNvPr id="75" name="Shape 682">
              <a:extLst>
                <a:ext uri="{FF2B5EF4-FFF2-40B4-BE49-F238E27FC236}">
                  <a16:creationId xmlns:a16="http://schemas.microsoft.com/office/drawing/2014/main" xmlns="" id="{667E56E1-A1F7-483D-8ECA-7FA2B4116AA5}"/>
                </a:ext>
              </a:extLst>
            </p:cNvPr>
            <p:cNvSpPr/>
            <p:nvPr/>
          </p:nvSpPr>
          <p:spPr>
            <a:xfrm>
              <a:off x="257174" y="141287"/>
              <a:ext cx="336551" cy="628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382"/>
                  </a:moveTo>
                  <a:cubicBezTo>
                    <a:pt x="21600" y="14933"/>
                    <a:pt x="21394" y="15484"/>
                    <a:pt x="20983" y="15980"/>
                  </a:cubicBezTo>
                  <a:cubicBezTo>
                    <a:pt x="20571" y="16531"/>
                    <a:pt x="19954" y="17082"/>
                    <a:pt x="19234" y="17522"/>
                  </a:cubicBezTo>
                  <a:cubicBezTo>
                    <a:pt x="18411" y="18018"/>
                    <a:pt x="17486" y="18404"/>
                    <a:pt x="16354" y="18790"/>
                  </a:cubicBezTo>
                  <a:cubicBezTo>
                    <a:pt x="15223" y="19120"/>
                    <a:pt x="13989" y="19396"/>
                    <a:pt x="12651" y="19561"/>
                  </a:cubicBezTo>
                  <a:cubicBezTo>
                    <a:pt x="12651" y="21600"/>
                    <a:pt x="12651" y="21600"/>
                    <a:pt x="12651" y="21600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9874" y="19727"/>
                    <a:pt x="9874" y="19727"/>
                    <a:pt x="9874" y="19727"/>
                  </a:cubicBezTo>
                  <a:cubicBezTo>
                    <a:pt x="9771" y="19727"/>
                    <a:pt x="9669" y="19727"/>
                    <a:pt x="9669" y="19727"/>
                  </a:cubicBezTo>
                  <a:cubicBezTo>
                    <a:pt x="9566" y="19727"/>
                    <a:pt x="9463" y="19727"/>
                    <a:pt x="9360" y="19727"/>
                  </a:cubicBezTo>
                  <a:cubicBezTo>
                    <a:pt x="8434" y="19727"/>
                    <a:pt x="7509" y="19727"/>
                    <a:pt x="6583" y="19671"/>
                  </a:cubicBezTo>
                  <a:cubicBezTo>
                    <a:pt x="5760" y="19616"/>
                    <a:pt x="4937" y="19506"/>
                    <a:pt x="4217" y="19396"/>
                  </a:cubicBezTo>
                  <a:cubicBezTo>
                    <a:pt x="3497" y="19286"/>
                    <a:pt x="2777" y="19176"/>
                    <a:pt x="2057" y="19010"/>
                  </a:cubicBezTo>
                  <a:cubicBezTo>
                    <a:pt x="1337" y="18845"/>
                    <a:pt x="720" y="18680"/>
                    <a:pt x="0" y="18459"/>
                  </a:cubicBezTo>
                  <a:cubicBezTo>
                    <a:pt x="1543" y="15869"/>
                    <a:pt x="1543" y="15869"/>
                    <a:pt x="1543" y="15869"/>
                  </a:cubicBezTo>
                  <a:cubicBezTo>
                    <a:pt x="1954" y="16035"/>
                    <a:pt x="2571" y="16200"/>
                    <a:pt x="3189" y="16365"/>
                  </a:cubicBezTo>
                  <a:cubicBezTo>
                    <a:pt x="3806" y="16586"/>
                    <a:pt x="4526" y="16751"/>
                    <a:pt x="5246" y="16861"/>
                  </a:cubicBezTo>
                  <a:cubicBezTo>
                    <a:pt x="6069" y="17027"/>
                    <a:pt x="6789" y="17192"/>
                    <a:pt x="7611" y="17302"/>
                  </a:cubicBezTo>
                  <a:cubicBezTo>
                    <a:pt x="8434" y="17412"/>
                    <a:pt x="9154" y="17467"/>
                    <a:pt x="9874" y="17522"/>
                  </a:cubicBezTo>
                  <a:cubicBezTo>
                    <a:pt x="9874" y="12067"/>
                    <a:pt x="9874" y="12067"/>
                    <a:pt x="9874" y="12067"/>
                  </a:cubicBezTo>
                  <a:cubicBezTo>
                    <a:pt x="8846" y="11847"/>
                    <a:pt x="7817" y="11627"/>
                    <a:pt x="6789" y="11351"/>
                  </a:cubicBezTo>
                  <a:cubicBezTo>
                    <a:pt x="5760" y="11076"/>
                    <a:pt x="4834" y="10745"/>
                    <a:pt x="4011" y="10359"/>
                  </a:cubicBezTo>
                  <a:cubicBezTo>
                    <a:pt x="3086" y="9918"/>
                    <a:pt x="2469" y="9422"/>
                    <a:pt x="1954" y="8816"/>
                  </a:cubicBezTo>
                  <a:cubicBezTo>
                    <a:pt x="1337" y="8210"/>
                    <a:pt x="1131" y="7494"/>
                    <a:pt x="1131" y="6557"/>
                  </a:cubicBezTo>
                  <a:cubicBezTo>
                    <a:pt x="1131" y="6116"/>
                    <a:pt x="1337" y="5676"/>
                    <a:pt x="1749" y="5180"/>
                  </a:cubicBezTo>
                  <a:cubicBezTo>
                    <a:pt x="2160" y="4684"/>
                    <a:pt x="2674" y="4243"/>
                    <a:pt x="3394" y="3802"/>
                  </a:cubicBezTo>
                  <a:cubicBezTo>
                    <a:pt x="4217" y="3361"/>
                    <a:pt x="5143" y="2976"/>
                    <a:pt x="6171" y="2645"/>
                  </a:cubicBezTo>
                  <a:cubicBezTo>
                    <a:pt x="7303" y="2314"/>
                    <a:pt x="8537" y="2039"/>
                    <a:pt x="9874" y="1929"/>
                  </a:cubicBezTo>
                  <a:cubicBezTo>
                    <a:pt x="9874" y="0"/>
                    <a:pt x="9874" y="0"/>
                    <a:pt x="9874" y="0"/>
                  </a:cubicBezTo>
                  <a:cubicBezTo>
                    <a:pt x="12651" y="0"/>
                    <a:pt x="12651" y="0"/>
                    <a:pt x="12651" y="0"/>
                  </a:cubicBezTo>
                  <a:cubicBezTo>
                    <a:pt x="12651" y="1763"/>
                    <a:pt x="12651" y="1763"/>
                    <a:pt x="12651" y="1763"/>
                  </a:cubicBezTo>
                  <a:cubicBezTo>
                    <a:pt x="12651" y="1763"/>
                    <a:pt x="12651" y="1763"/>
                    <a:pt x="12651" y="1763"/>
                  </a:cubicBezTo>
                  <a:cubicBezTo>
                    <a:pt x="14091" y="1763"/>
                    <a:pt x="15326" y="1818"/>
                    <a:pt x="16560" y="1873"/>
                  </a:cubicBezTo>
                  <a:cubicBezTo>
                    <a:pt x="17691" y="1984"/>
                    <a:pt x="18926" y="2094"/>
                    <a:pt x="20160" y="2204"/>
                  </a:cubicBezTo>
                  <a:cubicBezTo>
                    <a:pt x="19234" y="4794"/>
                    <a:pt x="19234" y="4794"/>
                    <a:pt x="19234" y="4794"/>
                  </a:cubicBezTo>
                  <a:cubicBezTo>
                    <a:pt x="18103" y="4573"/>
                    <a:pt x="17074" y="4408"/>
                    <a:pt x="15943" y="4243"/>
                  </a:cubicBezTo>
                  <a:cubicBezTo>
                    <a:pt x="14709" y="4078"/>
                    <a:pt x="13680" y="4022"/>
                    <a:pt x="12651" y="3967"/>
                  </a:cubicBezTo>
                  <a:cubicBezTo>
                    <a:pt x="12651" y="8761"/>
                    <a:pt x="12651" y="8761"/>
                    <a:pt x="12651" y="8761"/>
                  </a:cubicBezTo>
                  <a:cubicBezTo>
                    <a:pt x="13577" y="8982"/>
                    <a:pt x="14709" y="9257"/>
                    <a:pt x="15737" y="9478"/>
                  </a:cubicBezTo>
                  <a:cubicBezTo>
                    <a:pt x="16766" y="9753"/>
                    <a:pt x="17794" y="10084"/>
                    <a:pt x="18617" y="10524"/>
                  </a:cubicBezTo>
                  <a:cubicBezTo>
                    <a:pt x="19543" y="10910"/>
                    <a:pt x="20263" y="11461"/>
                    <a:pt x="20777" y="12067"/>
                  </a:cubicBezTo>
                  <a:cubicBezTo>
                    <a:pt x="21291" y="12673"/>
                    <a:pt x="21600" y="13445"/>
                    <a:pt x="21600" y="14382"/>
                  </a:cubicBezTo>
                  <a:moveTo>
                    <a:pt x="6686" y="6061"/>
                  </a:moveTo>
                  <a:cubicBezTo>
                    <a:pt x="6686" y="6557"/>
                    <a:pt x="6994" y="6998"/>
                    <a:pt x="7611" y="7329"/>
                  </a:cubicBezTo>
                  <a:cubicBezTo>
                    <a:pt x="8229" y="7659"/>
                    <a:pt x="8949" y="7935"/>
                    <a:pt x="9874" y="8155"/>
                  </a:cubicBezTo>
                  <a:cubicBezTo>
                    <a:pt x="9874" y="4022"/>
                    <a:pt x="9874" y="4022"/>
                    <a:pt x="9874" y="4022"/>
                  </a:cubicBezTo>
                  <a:cubicBezTo>
                    <a:pt x="9051" y="4078"/>
                    <a:pt x="8434" y="4188"/>
                    <a:pt x="7920" y="4353"/>
                  </a:cubicBezTo>
                  <a:cubicBezTo>
                    <a:pt x="7509" y="4463"/>
                    <a:pt x="7200" y="4684"/>
                    <a:pt x="6994" y="4959"/>
                  </a:cubicBezTo>
                  <a:cubicBezTo>
                    <a:pt x="6789" y="5235"/>
                    <a:pt x="6686" y="5620"/>
                    <a:pt x="6686" y="6061"/>
                  </a:cubicBezTo>
                  <a:moveTo>
                    <a:pt x="15943" y="14822"/>
                  </a:moveTo>
                  <a:cubicBezTo>
                    <a:pt x="15943" y="14327"/>
                    <a:pt x="15634" y="13886"/>
                    <a:pt x="15017" y="13555"/>
                  </a:cubicBezTo>
                  <a:cubicBezTo>
                    <a:pt x="14400" y="13224"/>
                    <a:pt x="13577" y="12949"/>
                    <a:pt x="12651" y="12673"/>
                  </a:cubicBezTo>
                  <a:cubicBezTo>
                    <a:pt x="12651" y="17412"/>
                    <a:pt x="12651" y="17412"/>
                    <a:pt x="12651" y="17412"/>
                  </a:cubicBezTo>
                  <a:cubicBezTo>
                    <a:pt x="12960" y="17412"/>
                    <a:pt x="13269" y="17357"/>
                    <a:pt x="13577" y="17302"/>
                  </a:cubicBezTo>
                  <a:cubicBezTo>
                    <a:pt x="13783" y="17247"/>
                    <a:pt x="14091" y="17192"/>
                    <a:pt x="14400" y="17137"/>
                  </a:cubicBezTo>
                  <a:cubicBezTo>
                    <a:pt x="14811" y="17027"/>
                    <a:pt x="15223" y="16806"/>
                    <a:pt x="15531" y="16420"/>
                  </a:cubicBezTo>
                  <a:cubicBezTo>
                    <a:pt x="15840" y="15980"/>
                    <a:pt x="15943" y="15484"/>
                    <a:pt x="15943" y="14822"/>
                  </a:cubicBezTo>
                </a:path>
              </a:pathLst>
            </a:custGeom>
            <a:solidFill>
              <a:srgbClr val="F8E9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Shape 683">
              <a:extLst>
                <a:ext uri="{FF2B5EF4-FFF2-40B4-BE49-F238E27FC236}">
                  <a16:creationId xmlns:a16="http://schemas.microsoft.com/office/drawing/2014/main" xmlns="" id="{B09E342D-467C-4A38-9511-AB3E3E2CAF97}"/>
                </a:ext>
              </a:extLst>
            </p:cNvPr>
            <p:cNvSpPr/>
            <p:nvPr/>
          </p:nvSpPr>
          <p:spPr>
            <a:xfrm>
              <a:off x="85724" y="20637"/>
              <a:ext cx="892176" cy="104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42" y="10089"/>
                  </a:moveTo>
                  <a:cubicBezTo>
                    <a:pt x="8942" y="12934"/>
                    <a:pt x="8942" y="12934"/>
                    <a:pt x="8942" y="12934"/>
                  </a:cubicBezTo>
                  <a:cubicBezTo>
                    <a:pt x="9058" y="12934"/>
                    <a:pt x="9174" y="12900"/>
                    <a:pt x="9290" y="12867"/>
                  </a:cubicBezTo>
                  <a:cubicBezTo>
                    <a:pt x="9368" y="12834"/>
                    <a:pt x="9484" y="12801"/>
                    <a:pt x="9600" y="12768"/>
                  </a:cubicBezTo>
                  <a:cubicBezTo>
                    <a:pt x="9755" y="12702"/>
                    <a:pt x="9910" y="12570"/>
                    <a:pt x="10026" y="12338"/>
                  </a:cubicBezTo>
                  <a:cubicBezTo>
                    <a:pt x="10142" y="12074"/>
                    <a:pt x="10181" y="11776"/>
                    <a:pt x="10181" y="11379"/>
                  </a:cubicBezTo>
                  <a:cubicBezTo>
                    <a:pt x="10181" y="11081"/>
                    <a:pt x="10065" y="10817"/>
                    <a:pt x="9832" y="10618"/>
                  </a:cubicBezTo>
                  <a:cubicBezTo>
                    <a:pt x="9600" y="10420"/>
                    <a:pt x="9290" y="10254"/>
                    <a:pt x="8942" y="10089"/>
                  </a:cubicBezTo>
                  <a:moveTo>
                    <a:pt x="7897" y="4896"/>
                  </a:moveTo>
                  <a:cubicBezTo>
                    <a:pt x="7587" y="4929"/>
                    <a:pt x="7355" y="4995"/>
                    <a:pt x="7161" y="5094"/>
                  </a:cubicBezTo>
                  <a:cubicBezTo>
                    <a:pt x="7006" y="5160"/>
                    <a:pt x="6890" y="5292"/>
                    <a:pt x="6813" y="5458"/>
                  </a:cubicBezTo>
                  <a:cubicBezTo>
                    <a:pt x="6735" y="5623"/>
                    <a:pt x="6697" y="5855"/>
                    <a:pt x="6697" y="6119"/>
                  </a:cubicBezTo>
                  <a:cubicBezTo>
                    <a:pt x="6697" y="6417"/>
                    <a:pt x="6813" y="6682"/>
                    <a:pt x="7045" y="6880"/>
                  </a:cubicBezTo>
                  <a:cubicBezTo>
                    <a:pt x="7277" y="7079"/>
                    <a:pt x="7548" y="7244"/>
                    <a:pt x="7897" y="7376"/>
                  </a:cubicBezTo>
                  <a:cubicBezTo>
                    <a:pt x="7897" y="4896"/>
                    <a:pt x="7897" y="4896"/>
                    <a:pt x="7897" y="4896"/>
                  </a:cubicBezTo>
                  <a:moveTo>
                    <a:pt x="7897" y="13000"/>
                  </a:moveTo>
                  <a:cubicBezTo>
                    <a:pt x="7897" y="9725"/>
                    <a:pt x="7897" y="9725"/>
                    <a:pt x="7897" y="9725"/>
                  </a:cubicBezTo>
                  <a:cubicBezTo>
                    <a:pt x="7510" y="9593"/>
                    <a:pt x="7123" y="9460"/>
                    <a:pt x="6735" y="9295"/>
                  </a:cubicBezTo>
                  <a:cubicBezTo>
                    <a:pt x="6348" y="9130"/>
                    <a:pt x="6000" y="8931"/>
                    <a:pt x="5690" y="8700"/>
                  </a:cubicBezTo>
                  <a:cubicBezTo>
                    <a:pt x="5342" y="8435"/>
                    <a:pt x="5110" y="8137"/>
                    <a:pt x="4916" y="7773"/>
                  </a:cubicBezTo>
                  <a:cubicBezTo>
                    <a:pt x="4684" y="7409"/>
                    <a:pt x="4606" y="6979"/>
                    <a:pt x="4606" y="6417"/>
                  </a:cubicBezTo>
                  <a:cubicBezTo>
                    <a:pt x="4606" y="6153"/>
                    <a:pt x="4684" y="5888"/>
                    <a:pt x="4839" y="5590"/>
                  </a:cubicBezTo>
                  <a:cubicBezTo>
                    <a:pt x="4994" y="5292"/>
                    <a:pt x="5187" y="5028"/>
                    <a:pt x="5458" y="4763"/>
                  </a:cubicBezTo>
                  <a:cubicBezTo>
                    <a:pt x="5768" y="4499"/>
                    <a:pt x="6116" y="4267"/>
                    <a:pt x="6503" y="4069"/>
                  </a:cubicBezTo>
                  <a:cubicBezTo>
                    <a:pt x="6929" y="3870"/>
                    <a:pt x="7394" y="3705"/>
                    <a:pt x="7897" y="3639"/>
                  </a:cubicBezTo>
                  <a:cubicBezTo>
                    <a:pt x="7897" y="2481"/>
                    <a:pt x="7897" y="2481"/>
                    <a:pt x="7897" y="2481"/>
                  </a:cubicBezTo>
                  <a:cubicBezTo>
                    <a:pt x="8942" y="2481"/>
                    <a:pt x="8942" y="2481"/>
                    <a:pt x="8942" y="2481"/>
                  </a:cubicBezTo>
                  <a:cubicBezTo>
                    <a:pt x="8942" y="3539"/>
                    <a:pt x="8942" y="3539"/>
                    <a:pt x="8942" y="3539"/>
                  </a:cubicBezTo>
                  <a:cubicBezTo>
                    <a:pt x="8942" y="3539"/>
                    <a:pt x="8942" y="3539"/>
                    <a:pt x="8942" y="3539"/>
                  </a:cubicBezTo>
                  <a:cubicBezTo>
                    <a:pt x="9484" y="3539"/>
                    <a:pt x="9948" y="3572"/>
                    <a:pt x="10413" y="3606"/>
                  </a:cubicBezTo>
                  <a:cubicBezTo>
                    <a:pt x="10839" y="3672"/>
                    <a:pt x="11303" y="3738"/>
                    <a:pt x="11768" y="3804"/>
                  </a:cubicBezTo>
                  <a:cubicBezTo>
                    <a:pt x="11419" y="5359"/>
                    <a:pt x="11419" y="5359"/>
                    <a:pt x="11419" y="5359"/>
                  </a:cubicBezTo>
                  <a:cubicBezTo>
                    <a:pt x="10994" y="5226"/>
                    <a:pt x="10606" y="5127"/>
                    <a:pt x="10181" y="5028"/>
                  </a:cubicBezTo>
                  <a:cubicBezTo>
                    <a:pt x="9716" y="4929"/>
                    <a:pt x="9329" y="4896"/>
                    <a:pt x="8942" y="4862"/>
                  </a:cubicBezTo>
                  <a:cubicBezTo>
                    <a:pt x="8942" y="7740"/>
                    <a:pt x="8942" y="7740"/>
                    <a:pt x="8942" y="7740"/>
                  </a:cubicBezTo>
                  <a:cubicBezTo>
                    <a:pt x="9290" y="7873"/>
                    <a:pt x="9716" y="8038"/>
                    <a:pt x="10103" y="8170"/>
                  </a:cubicBezTo>
                  <a:cubicBezTo>
                    <a:pt x="10490" y="8336"/>
                    <a:pt x="10877" y="8534"/>
                    <a:pt x="11187" y="8799"/>
                  </a:cubicBezTo>
                  <a:cubicBezTo>
                    <a:pt x="11535" y="9030"/>
                    <a:pt x="11806" y="9361"/>
                    <a:pt x="12000" y="9725"/>
                  </a:cubicBezTo>
                  <a:cubicBezTo>
                    <a:pt x="12194" y="10089"/>
                    <a:pt x="12310" y="10552"/>
                    <a:pt x="12310" y="11114"/>
                  </a:cubicBezTo>
                  <a:cubicBezTo>
                    <a:pt x="12310" y="11445"/>
                    <a:pt x="12232" y="11776"/>
                    <a:pt x="12077" y="12074"/>
                  </a:cubicBezTo>
                  <a:cubicBezTo>
                    <a:pt x="11923" y="12404"/>
                    <a:pt x="11690" y="12735"/>
                    <a:pt x="11419" y="13000"/>
                  </a:cubicBezTo>
                  <a:cubicBezTo>
                    <a:pt x="11110" y="13297"/>
                    <a:pt x="10761" y="13529"/>
                    <a:pt x="10335" y="13760"/>
                  </a:cubicBezTo>
                  <a:cubicBezTo>
                    <a:pt x="9910" y="13959"/>
                    <a:pt x="9445" y="14124"/>
                    <a:pt x="8942" y="14224"/>
                  </a:cubicBezTo>
                  <a:cubicBezTo>
                    <a:pt x="8942" y="15447"/>
                    <a:pt x="8942" y="15447"/>
                    <a:pt x="8942" y="15447"/>
                  </a:cubicBezTo>
                  <a:cubicBezTo>
                    <a:pt x="7897" y="15447"/>
                    <a:pt x="7897" y="15447"/>
                    <a:pt x="7897" y="15447"/>
                  </a:cubicBezTo>
                  <a:cubicBezTo>
                    <a:pt x="7897" y="14323"/>
                    <a:pt x="7897" y="14323"/>
                    <a:pt x="7897" y="14323"/>
                  </a:cubicBezTo>
                  <a:cubicBezTo>
                    <a:pt x="7858" y="14323"/>
                    <a:pt x="7819" y="14323"/>
                    <a:pt x="7819" y="14323"/>
                  </a:cubicBezTo>
                  <a:cubicBezTo>
                    <a:pt x="7781" y="14323"/>
                    <a:pt x="7742" y="14323"/>
                    <a:pt x="7703" y="14323"/>
                  </a:cubicBezTo>
                  <a:cubicBezTo>
                    <a:pt x="7355" y="14323"/>
                    <a:pt x="7006" y="14323"/>
                    <a:pt x="6658" y="14290"/>
                  </a:cubicBezTo>
                  <a:cubicBezTo>
                    <a:pt x="6348" y="14257"/>
                    <a:pt x="6039" y="14191"/>
                    <a:pt x="5768" y="14124"/>
                  </a:cubicBezTo>
                  <a:cubicBezTo>
                    <a:pt x="5497" y="14058"/>
                    <a:pt x="5226" y="13992"/>
                    <a:pt x="4955" y="13893"/>
                  </a:cubicBezTo>
                  <a:cubicBezTo>
                    <a:pt x="4684" y="13794"/>
                    <a:pt x="4452" y="13694"/>
                    <a:pt x="4181" y="13562"/>
                  </a:cubicBezTo>
                  <a:cubicBezTo>
                    <a:pt x="4761" y="12007"/>
                    <a:pt x="4761" y="12007"/>
                    <a:pt x="4761" y="12007"/>
                  </a:cubicBezTo>
                  <a:cubicBezTo>
                    <a:pt x="4916" y="12107"/>
                    <a:pt x="5148" y="12206"/>
                    <a:pt x="5381" y="12305"/>
                  </a:cubicBezTo>
                  <a:cubicBezTo>
                    <a:pt x="5613" y="12437"/>
                    <a:pt x="5884" y="12537"/>
                    <a:pt x="6155" y="12603"/>
                  </a:cubicBezTo>
                  <a:cubicBezTo>
                    <a:pt x="6465" y="12702"/>
                    <a:pt x="6735" y="12801"/>
                    <a:pt x="7045" y="12867"/>
                  </a:cubicBezTo>
                  <a:cubicBezTo>
                    <a:pt x="7355" y="12934"/>
                    <a:pt x="7626" y="12967"/>
                    <a:pt x="7897" y="13000"/>
                  </a:cubicBezTo>
                  <a:moveTo>
                    <a:pt x="10800" y="0"/>
                  </a:moveTo>
                  <a:cubicBezTo>
                    <a:pt x="4839" y="0"/>
                    <a:pt x="0" y="4135"/>
                    <a:pt x="0" y="9229"/>
                  </a:cubicBezTo>
                  <a:cubicBezTo>
                    <a:pt x="0" y="14323"/>
                    <a:pt x="4839" y="18458"/>
                    <a:pt x="10800" y="18458"/>
                  </a:cubicBezTo>
                  <a:cubicBezTo>
                    <a:pt x="10994" y="18458"/>
                    <a:pt x="11148" y="18458"/>
                    <a:pt x="11303" y="18458"/>
                  </a:cubicBezTo>
                  <a:cubicBezTo>
                    <a:pt x="15677" y="21600"/>
                    <a:pt x="15677" y="21600"/>
                    <a:pt x="15677" y="21600"/>
                  </a:cubicBezTo>
                  <a:cubicBezTo>
                    <a:pt x="16142" y="17267"/>
                    <a:pt x="16142" y="17267"/>
                    <a:pt x="16142" y="17267"/>
                  </a:cubicBezTo>
                  <a:cubicBezTo>
                    <a:pt x="19394" y="15679"/>
                    <a:pt x="21600" y="12669"/>
                    <a:pt x="21600" y="9229"/>
                  </a:cubicBezTo>
                  <a:cubicBezTo>
                    <a:pt x="21600" y="4135"/>
                    <a:pt x="16761" y="0"/>
                    <a:pt x="10800" y="0"/>
                  </a:cubicBezTo>
                </a:path>
              </a:pathLst>
            </a:custGeom>
            <a:solidFill>
              <a:srgbClr val="9195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Shape 684">
              <a:extLst>
                <a:ext uri="{FF2B5EF4-FFF2-40B4-BE49-F238E27FC236}">
                  <a16:creationId xmlns:a16="http://schemas.microsoft.com/office/drawing/2014/main" xmlns="" id="{6B012978-29C2-4E5F-8BC3-67D017C8C83C}"/>
                </a:ext>
              </a:extLst>
            </p:cNvPr>
            <p:cNvSpPr/>
            <p:nvPr/>
          </p:nvSpPr>
          <p:spPr>
            <a:xfrm>
              <a:off x="257174" y="141287"/>
              <a:ext cx="336551" cy="628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51" y="17412"/>
                  </a:moveTo>
                  <a:cubicBezTo>
                    <a:pt x="12651" y="12673"/>
                    <a:pt x="12651" y="12673"/>
                    <a:pt x="12651" y="12673"/>
                  </a:cubicBezTo>
                  <a:cubicBezTo>
                    <a:pt x="13577" y="12949"/>
                    <a:pt x="14400" y="13224"/>
                    <a:pt x="15017" y="13555"/>
                  </a:cubicBezTo>
                  <a:cubicBezTo>
                    <a:pt x="15634" y="13886"/>
                    <a:pt x="15943" y="14327"/>
                    <a:pt x="15943" y="14822"/>
                  </a:cubicBezTo>
                  <a:cubicBezTo>
                    <a:pt x="15943" y="15484"/>
                    <a:pt x="15840" y="15980"/>
                    <a:pt x="15531" y="16420"/>
                  </a:cubicBezTo>
                  <a:cubicBezTo>
                    <a:pt x="15223" y="16806"/>
                    <a:pt x="14811" y="17027"/>
                    <a:pt x="14400" y="17137"/>
                  </a:cubicBezTo>
                  <a:cubicBezTo>
                    <a:pt x="14091" y="17192"/>
                    <a:pt x="13783" y="17247"/>
                    <a:pt x="13577" y="17302"/>
                  </a:cubicBezTo>
                  <a:cubicBezTo>
                    <a:pt x="13269" y="17357"/>
                    <a:pt x="12960" y="17412"/>
                    <a:pt x="12651" y="17412"/>
                  </a:cubicBezTo>
                  <a:moveTo>
                    <a:pt x="9874" y="8155"/>
                  </a:moveTo>
                  <a:cubicBezTo>
                    <a:pt x="8949" y="7935"/>
                    <a:pt x="8229" y="7659"/>
                    <a:pt x="7611" y="7329"/>
                  </a:cubicBezTo>
                  <a:cubicBezTo>
                    <a:pt x="6994" y="6998"/>
                    <a:pt x="6686" y="6557"/>
                    <a:pt x="6686" y="6061"/>
                  </a:cubicBezTo>
                  <a:cubicBezTo>
                    <a:pt x="6686" y="5620"/>
                    <a:pt x="6789" y="5235"/>
                    <a:pt x="6994" y="4959"/>
                  </a:cubicBezTo>
                  <a:cubicBezTo>
                    <a:pt x="7200" y="4684"/>
                    <a:pt x="7509" y="4463"/>
                    <a:pt x="7920" y="4353"/>
                  </a:cubicBezTo>
                  <a:cubicBezTo>
                    <a:pt x="8434" y="4188"/>
                    <a:pt x="9051" y="4078"/>
                    <a:pt x="9874" y="4022"/>
                  </a:cubicBezTo>
                  <a:cubicBezTo>
                    <a:pt x="9874" y="8155"/>
                    <a:pt x="9874" y="8155"/>
                    <a:pt x="9874" y="8155"/>
                  </a:cubicBezTo>
                  <a:moveTo>
                    <a:pt x="12651" y="0"/>
                  </a:moveTo>
                  <a:cubicBezTo>
                    <a:pt x="9874" y="0"/>
                    <a:pt x="9874" y="0"/>
                    <a:pt x="9874" y="0"/>
                  </a:cubicBezTo>
                  <a:cubicBezTo>
                    <a:pt x="9874" y="1929"/>
                    <a:pt x="9874" y="1929"/>
                    <a:pt x="9874" y="1929"/>
                  </a:cubicBezTo>
                  <a:cubicBezTo>
                    <a:pt x="8537" y="2039"/>
                    <a:pt x="7303" y="2314"/>
                    <a:pt x="6171" y="2645"/>
                  </a:cubicBezTo>
                  <a:cubicBezTo>
                    <a:pt x="5143" y="2976"/>
                    <a:pt x="4217" y="3361"/>
                    <a:pt x="3394" y="3802"/>
                  </a:cubicBezTo>
                  <a:cubicBezTo>
                    <a:pt x="2674" y="4243"/>
                    <a:pt x="2160" y="4684"/>
                    <a:pt x="1749" y="5180"/>
                  </a:cubicBezTo>
                  <a:cubicBezTo>
                    <a:pt x="1337" y="5676"/>
                    <a:pt x="1131" y="6116"/>
                    <a:pt x="1131" y="6557"/>
                  </a:cubicBezTo>
                  <a:cubicBezTo>
                    <a:pt x="1131" y="7494"/>
                    <a:pt x="1337" y="8210"/>
                    <a:pt x="1954" y="8816"/>
                  </a:cubicBezTo>
                  <a:cubicBezTo>
                    <a:pt x="2469" y="9422"/>
                    <a:pt x="3086" y="9918"/>
                    <a:pt x="4011" y="10359"/>
                  </a:cubicBezTo>
                  <a:cubicBezTo>
                    <a:pt x="4834" y="10745"/>
                    <a:pt x="5760" y="11076"/>
                    <a:pt x="6789" y="11351"/>
                  </a:cubicBezTo>
                  <a:cubicBezTo>
                    <a:pt x="7817" y="11627"/>
                    <a:pt x="8846" y="11847"/>
                    <a:pt x="9874" y="12067"/>
                  </a:cubicBezTo>
                  <a:cubicBezTo>
                    <a:pt x="9874" y="17522"/>
                    <a:pt x="9874" y="17522"/>
                    <a:pt x="9874" y="17522"/>
                  </a:cubicBezTo>
                  <a:cubicBezTo>
                    <a:pt x="9154" y="17467"/>
                    <a:pt x="8434" y="17412"/>
                    <a:pt x="7611" y="17302"/>
                  </a:cubicBezTo>
                  <a:cubicBezTo>
                    <a:pt x="6789" y="17192"/>
                    <a:pt x="6069" y="17027"/>
                    <a:pt x="5246" y="16861"/>
                  </a:cubicBezTo>
                  <a:cubicBezTo>
                    <a:pt x="4526" y="16751"/>
                    <a:pt x="3806" y="16586"/>
                    <a:pt x="3189" y="16365"/>
                  </a:cubicBezTo>
                  <a:cubicBezTo>
                    <a:pt x="2571" y="16200"/>
                    <a:pt x="1954" y="16035"/>
                    <a:pt x="1543" y="15869"/>
                  </a:cubicBezTo>
                  <a:cubicBezTo>
                    <a:pt x="0" y="18459"/>
                    <a:pt x="0" y="18459"/>
                    <a:pt x="0" y="18459"/>
                  </a:cubicBezTo>
                  <a:cubicBezTo>
                    <a:pt x="720" y="18680"/>
                    <a:pt x="1337" y="18845"/>
                    <a:pt x="2057" y="19010"/>
                  </a:cubicBezTo>
                  <a:cubicBezTo>
                    <a:pt x="2777" y="19176"/>
                    <a:pt x="3497" y="19286"/>
                    <a:pt x="4217" y="19396"/>
                  </a:cubicBezTo>
                  <a:cubicBezTo>
                    <a:pt x="4937" y="19506"/>
                    <a:pt x="5760" y="19616"/>
                    <a:pt x="6583" y="19671"/>
                  </a:cubicBezTo>
                  <a:cubicBezTo>
                    <a:pt x="7509" y="19727"/>
                    <a:pt x="8434" y="19727"/>
                    <a:pt x="9360" y="19727"/>
                  </a:cubicBezTo>
                  <a:cubicBezTo>
                    <a:pt x="9463" y="19727"/>
                    <a:pt x="9566" y="19727"/>
                    <a:pt x="9669" y="19727"/>
                  </a:cubicBezTo>
                  <a:cubicBezTo>
                    <a:pt x="9669" y="19727"/>
                    <a:pt x="9771" y="19727"/>
                    <a:pt x="9874" y="19727"/>
                  </a:cubicBezTo>
                  <a:cubicBezTo>
                    <a:pt x="9874" y="21600"/>
                    <a:pt x="9874" y="21600"/>
                    <a:pt x="9874" y="21600"/>
                  </a:cubicBezTo>
                  <a:cubicBezTo>
                    <a:pt x="12651" y="21600"/>
                    <a:pt x="12651" y="21600"/>
                    <a:pt x="12651" y="21600"/>
                  </a:cubicBezTo>
                  <a:cubicBezTo>
                    <a:pt x="12651" y="19561"/>
                    <a:pt x="12651" y="19561"/>
                    <a:pt x="12651" y="19561"/>
                  </a:cubicBezTo>
                  <a:cubicBezTo>
                    <a:pt x="13989" y="19396"/>
                    <a:pt x="15223" y="19120"/>
                    <a:pt x="16354" y="18790"/>
                  </a:cubicBezTo>
                  <a:cubicBezTo>
                    <a:pt x="17486" y="18404"/>
                    <a:pt x="18411" y="18018"/>
                    <a:pt x="19234" y="17522"/>
                  </a:cubicBezTo>
                  <a:cubicBezTo>
                    <a:pt x="19954" y="17082"/>
                    <a:pt x="20571" y="16531"/>
                    <a:pt x="20983" y="15980"/>
                  </a:cubicBezTo>
                  <a:cubicBezTo>
                    <a:pt x="21394" y="15484"/>
                    <a:pt x="21600" y="14933"/>
                    <a:pt x="21600" y="14382"/>
                  </a:cubicBezTo>
                  <a:cubicBezTo>
                    <a:pt x="21600" y="13445"/>
                    <a:pt x="21291" y="12673"/>
                    <a:pt x="20777" y="12067"/>
                  </a:cubicBezTo>
                  <a:cubicBezTo>
                    <a:pt x="20263" y="11461"/>
                    <a:pt x="19543" y="10910"/>
                    <a:pt x="18617" y="10524"/>
                  </a:cubicBezTo>
                  <a:cubicBezTo>
                    <a:pt x="17794" y="10084"/>
                    <a:pt x="16766" y="9753"/>
                    <a:pt x="15737" y="9478"/>
                  </a:cubicBezTo>
                  <a:cubicBezTo>
                    <a:pt x="14709" y="9257"/>
                    <a:pt x="13577" y="8982"/>
                    <a:pt x="12651" y="8761"/>
                  </a:cubicBezTo>
                  <a:cubicBezTo>
                    <a:pt x="12651" y="3967"/>
                    <a:pt x="12651" y="3967"/>
                    <a:pt x="12651" y="3967"/>
                  </a:cubicBezTo>
                  <a:cubicBezTo>
                    <a:pt x="13680" y="4022"/>
                    <a:pt x="14709" y="4078"/>
                    <a:pt x="15943" y="4243"/>
                  </a:cubicBezTo>
                  <a:cubicBezTo>
                    <a:pt x="17074" y="4408"/>
                    <a:pt x="18103" y="4573"/>
                    <a:pt x="19234" y="4794"/>
                  </a:cubicBezTo>
                  <a:cubicBezTo>
                    <a:pt x="20160" y="2204"/>
                    <a:pt x="20160" y="2204"/>
                    <a:pt x="20160" y="2204"/>
                  </a:cubicBezTo>
                  <a:cubicBezTo>
                    <a:pt x="18926" y="2094"/>
                    <a:pt x="17691" y="1984"/>
                    <a:pt x="16560" y="1873"/>
                  </a:cubicBezTo>
                  <a:cubicBezTo>
                    <a:pt x="15326" y="1818"/>
                    <a:pt x="14091" y="1763"/>
                    <a:pt x="12651" y="1763"/>
                  </a:cubicBezTo>
                  <a:cubicBezTo>
                    <a:pt x="12651" y="1763"/>
                    <a:pt x="12651" y="1763"/>
                    <a:pt x="12651" y="1763"/>
                  </a:cubicBezTo>
                  <a:cubicBezTo>
                    <a:pt x="12651" y="0"/>
                    <a:pt x="12651" y="0"/>
                    <a:pt x="12651" y="0"/>
                  </a:cubicBezTo>
                </a:path>
              </a:pathLst>
            </a:custGeom>
            <a:solidFill>
              <a:srgbClr val="C2B3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Shape 685">
              <a:extLst>
                <a:ext uri="{FF2B5EF4-FFF2-40B4-BE49-F238E27FC236}">
                  <a16:creationId xmlns:a16="http://schemas.microsoft.com/office/drawing/2014/main" xmlns="" id="{F9CF9F08-CA03-447B-838A-BB59925C3E06}"/>
                </a:ext>
              </a:extLst>
            </p:cNvPr>
            <p:cNvSpPr/>
            <p:nvPr/>
          </p:nvSpPr>
          <p:spPr>
            <a:xfrm>
              <a:off x="-1" y="-1"/>
              <a:ext cx="893763" cy="104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229"/>
                  </a:moveTo>
                  <a:cubicBezTo>
                    <a:pt x="21600" y="4135"/>
                    <a:pt x="16761" y="0"/>
                    <a:pt x="10800" y="0"/>
                  </a:cubicBezTo>
                  <a:cubicBezTo>
                    <a:pt x="4839" y="0"/>
                    <a:pt x="0" y="4135"/>
                    <a:pt x="0" y="9229"/>
                  </a:cubicBezTo>
                  <a:cubicBezTo>
                    <a:pt x="0" y="14323"/>
                    <a:pt x="4839" y="18458"/>
                    <a:pt x="10800" y="18458"/>
                  </a:cubicBezTo>
                  <a:cubicBezTo>
                    <a:pt x="10955" y="18458"/>
                    <a:pt x="11110" y="18458"/>
                    <a:pt x="11303" y="18458"/>
                  </a:cubicBezTo>
                  <a:cubicBezTo>
                    <a:pt x="15639" y="21600"/>
                    <a:pt x="15639" y="21600"/>
                    <a:pt x="15639" y="21600"/>
                  </a:cubicBezTo>
                  <a:cubicBezTo>
                    <a:pt x="16103" y="17267"/>
                    <a:pt x="16103" y="17267"/>
                    <a:pt x="16103" y="17267"/>
                  </a:cubicBezTo>
                  <a:cubicBezTo>
                    <a:pt x="19394" y="15679"/>
                    <a:pt x="21600" y="12669"/>
                    <a:pt x="21600" y="9229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79" name="Shape 686">
              <a:extLst>
                <a:ext uri="{FF2B5EF4-FFF2-40B4-BE49-F238E27FC236}">
                  <a16:creationId xmlns:a16="http://schemas.microsoft.com/office/drawing/2014/main" xmlns="" id="{EE65BCF6-565C-41DB-841B-90AD84B80944}"/>
                </a:ext>
              </a:extLst>
            </p:cNvPr>
            <p:cNvSpPr/>
            <p:nvPr/>
          </p:nvSpPr>
          <p:spPr>
            <a:xfrm>
              <a:off x="253536" y="226983"/>
              <a:ext cx="352062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en-US" altLang="zh-CN" sz="20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  <a:sym typeface="微软雅黑" panose="020B0503020204020204" pitchFamily="34" charset="-122"/>
                </a:rPr>
                <a:t>03</a:t>
              </a:r>
              <a:endParaRPr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0" name="Group 693">
            <a:extLst>
              <a:ext uri="{FF2B5EF4-FFF2-40B4-BE49-F238E27FC236}">
                <a16:creationId xmlns:a16="http://schemas.microsoft.com/office/drawing/2014/main" xmlns="" id="{0903B8C4-14B9-4A48-834A-788F3F797667}"/>
              </a:ext>
            </a:extLst>
          </p:cNvPr>
          <p:cNvGrpSpPr/>
          <p:nvPr/>
        </p:nvGrpSpPr>
        <p:grpSpPr>
          <a:xfrm>
            <a:off x="4503896" y="1943280"/>
            <a:ext cx="744442" cy="877889"/>
            <a:chOff x="0" y="0"/>
            <a:chExt cx="744537" cy="877888"/>
          </a:xfrm>
        </p:grpSpPr>
        <p:sp>
          <p:nvSpPr>
            <p:cNvPr id="81" name="Shape 688">
              <a:extLst>
                <a:ext uri="{FF2B5EF4-FFF2-40B4-BE49-F238E27FC236}">
                  <a16:creationId xmlns:a16="http://schemas.microsoft.com/office/drawing/2014/main" xmlns="" id="{01E2F7CE-F386-40FD-B350-4124D1ABE5F3}"/>
                </a:ext>
              </a:extLst>
            </p:cNvPr>
            <p:cNvSpPr/>
            <p:nvPr/>
          </p:nvSpPr>
          <p:spPr>
            <a:xfrm>
              <a:off x="25400" y="38100"/>
              <a:ext cx="719138" cy="83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6" y="0"/>
                  </a:moveTo>
                  <a:cubicBezTo>
                    <a:pt x="4859" y="0"/>
                    <a:pt x="0" y="4122"/>
                    <a:pt x="0" y="9234"/>
                  </a:cubicBezTo>
                  <a:cubicBezTo>
                    <a:pt x="0" y="14345"/>
                    <a:pt x="4859" y="18467"/>
                    <a:pt x="10776" y="18467"/>
                  </a:cubicBezTo>
                  <a:cubicBezTo>
                    <a:pt x="10968" y="18467"/>
                    <a:pt x="11113" y="18467"/>
                    <a:pt x="11305" y="18467"/>
                  </a:cubicBezTo>
                  <a:cubicBezTo>
                    <a:pt x="15635" y="21600"/>
                    <a:pt x="15635" y="21600"/>
                    <a:pt x="15635" y="21600"/>
                  </a:cubicBezTo>
                  <a:cubicBezTo>
                    <a:pt x="16116" y="17272"/>
                    <a:pt x="16116" y="17272"/>
                    <a:pt x="16116" y="17272"/>
                  </a:cubicBezTo>
                  <a:cubicBezTo>
                    <a:pt x="19387" y="15664"/>
                    <a:pt x="21600" y="12655"/>
                    <a:pt x="21600" y="9234"/>
                  </a:cubicBezTo>
                  <a:cubicBezTo>
                    <a:pt x="21600" y="4122"/>
                    <a:pt x="16741" y="0"/>
                    <a:pt x="10776" y="0"/>
                  </a:cubicBezTo>
                </a:path>
              </a:pathLst>
            </a:custGeom>
            <a:solidFill>
              <a:srgbClr val="9195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Shape 689">
              <a:extLst>
                <a:ext uri="{FF2B5EF4-FFF2-40B4-BE49-F238E27FC236}">
                  <a16:creationId xmlns:a16="http://schemas.microsoft.com/office/drawing/2014/main" xmlns="" id="{3AC90AC9-BFC7-49B8-80ED-D37B7B9D97D7}"/>
                </a:ext>
              </a:extLst>
            </p:cNvPr>
            <p:cNvSpPr/>
            <p:nvPr/>
          </p:nvSpPr>
          <p:spPr>
            <a:xfrm>
              <a:off x="0" y="-1"/>
              <a:ext cx="717551" cy="83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234"/>
                  </a:moveTo>
                  <a:cubicBezTo>
                    <a:pt x="21600" y="4122"/>
                    <a:pt x="16741" y="0"/>
                    <a:pt x="10824" y="0"/>
                  </a:cubicBezTo>
                  <a:cubicBezTo>
                    <a:pt x="4859" y="0"/>
                    <a:pt x="0" y="4122"/>
                    <a:pt x="0" y="9234"/>
                  </a:cubicBezTo>
                  <a:cubicBezTo>
                    <a:pt x="0" y="14345"/>
                    <a:pt x="4859" y="18467"/>
                    <a:pt x="10824" y="18467"/>
                  </a:cubicBezTo>
                  <a:cubicBezTo>
                    <a:pt x="10968" y="18467"/>
                    <a:pt x="11113" y="18467"/>
                    <a:pt x="11305" y="18467"/>
                  </a:cubicBezTo>
                  <a:cubicBezTo>
                    <a:pt x="15635" y="21600"/>
                    <a:pt x="15635" y="21600"/>
                    <a:pt x="15635" y="21600"/>
                  </a:cubicBezTo>
                  <a:cubicBezTo>
                    <a:pt x="16116" y="17272"/>
                    <a:pt x="16116" y="17272"/>
                    <a:pt x="16116" y="17272"/>
                  </a:cubicBezTo>
                  <a:cubicBezTo>
                    <a:pt x="19387" y="15664"/>
                    <a:pt x="21600" y="12655"/>
                    <a:pt x="21600" y="923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83" name="Group 692">
              <a:extLst>
                <a:ext uri="{FF2B5EF4-FFF2-40B4-BE49-F238E27FC236}">
                  <a16:creationId xmlns:a16="http://schemas.microsoft.com/office/drawing/2014/main" xmlns="" id="{31ABF016-3930-42CE-BB99-B8B02F58E515}"/>
                </a:ext>
              </a:extLst>
            </p:cNvPr>
            <p:cNvGrpSpPr/>
            <p:nvPr/>
          </p:nvGrpSpPr>
          <p:grpSpPr>
            <a:xfrm>
              <a:off x="167182" y="159076"/>
              <a:ext cx="405013" cy="354472"/>
              <a:chOff x="0" y="0"/>
              <a:chExt cx="405011" cy="354470"/>
            </a:xfrm>
          </p:grpSpPr>
          <p:sp>
            <p:nvSpPr>
              <p:cNvPr id="84" name="Shape 690">
                <a:extLst>
                  <a:ext uri="{FF2B5EF4-FFF2-40B4-BE49-F238E27FC236}">
                    <a16:creationId xmlns:a16="http://schemas.microsoft.com/office/drawing/2014/main" xmlns="" id="{BE30BD39-9FC1-40A9-877B-11519772D722}"/>
                  </a:ext>
                </a:extLst>
              </p:cNvPr>
              <p:cNvSpPr/>
              <p:nvPr/>
            </p:nvSpPr>
            <p:spPr>
              <a:xfrm>
                <a:off x="63693" y="63001"/>
                <a:ext cx="145390" cy="95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sz="20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5" name="Shape 691">
                <a:extLst>
                  <a:ext uri="{FF2B5EF4-FFF2-40B4-BE49-F238E27FC236}">
                    <a16:creationId xmlns:a16="http://schemas.microsoft.com/office/drawing/2014/main" xmlns="" id="{83DF7D11-8575-4FFB-98F3-2386F7C73930}"/>
                  </a:ext>
                </a:extLst>
              </p:cNvPr>
              <p:cNvSpPr/>
              <p:nvPr/>
            </p:nvSpPr>
            <p:spPr>
              <a:xfrm>
                <a:off x="-1" y="-1"/>
                <a:ext cx="405013" cy="3544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sz="20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6" name="Group 700">
            <a:extLst>
              <a:ext uri="{FF2B5EF4-FFF2-40B4-BE49-F238E27FC236}">
                <a16:creationId xmlns:a16="http://schemas.microsoft.com/office/drawing/2014/main" xmlns="" id="{7D937D20-8BDE-4DB5-9F98-FFCC765801FE}"/>
              </a:ext>
            </a:extLst>
          </p:cNvPr>
          <p:cNvGrpSpPr/>
          <p:nvPr/>
        </p:nvGrpSpPr>
        <p:grpSpPr>
          <a:xfrm>
            <a:off x="4912513" y="2855175"/>
            <a:ext cx="1124004" cy="1147095"/>
            <a:chOff x="0" y="0"/>
            <a:chExt cx="1124148" cy="1147093"/>
          </a:xfrm>
        </p:grpSpPr>
        <p:sp>
          <p:nvSpPr>
            <p:cNvPr id="87" name="Shape 694">
              <a:extLst>
                <a:ext uri="{FF2B5EF4-FFF2-40B4-BE49-F238E27FC236}">
                  <a16:creationId xmlns:a16="http://schemas.microsoft.com/office/drawing/2014/main" xmlns="" id="{D632D41D-F688-476D-8B4E-201823F3FECD}"/>
                </a:ext>
              </a:extLst>
            </p:cNvPr>
            <p:cNvSpPr/>
            <p:nvPr/>
          </p:nvSpPr>
          <p:spPr>
            <a:xfrm>
              <a:off x="81583" y="21555"/>
              <a:ext cx="1042566" cy="112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2" h="21600" extrusionOk="0">
                  <a:moveTo>
                    <a:pt x="9902" y="0"/>
                  </a:moveTo>
                  <a:cubicBezTo>
                    <a:pt x="8959" y="0"/>
                    <a:pt x="8016" y="123"/>
                    <a:pt x="7073" y="400"/>
                  </a:cubicBezTo>
                  <a:cubicBezTo>
                    <a:pt x="1840" y="2000"/>
                    <a:pt x="-1141" y="7569"/>
                    <a:pt x="411" y="12862"/>
                  </a:cubicBezTo>
                  <a:cubicBezTo>
                    <a:pt x="1688" y="17231"/>
                    <a:pt x="5643" y="20031"/>
                    <a:pt x="9902" y="20031"/>
                  </a:cubicBezTo>
                  <a:cubicBezTo>
                    <a:pt x="10845" y="20031"/>
                    <a:pt x="11789" y="19908"/>
                    <a:pt x="12732" y="19600"/>
                  </a:cubicBezTo>
                  <a:cubicBezTo>
                    <a:pt x="12884" y="19569"/>
                    <a:pt x="13005" y="19508"/>
                    <a:pt x="13158" y="19477"/>
                  </a:cubicBezTo>
                  <a:cubicBezTo>
                    <a:pt x="17964" y="21600"/>
                    <a:pt x="17964" y="21600"/>
                    <a:pt x="17964" y="21600"/>
                  </a:cubicBezTo>
                  <a:cubicBezTo>
                    <a:pt x="17021" y="16954"/>
                    <a:pt x="17021" y="16954"/>
                    <a:pt x="17021" y="16954"/>
                  </a:cubicBezTo>
                  <a:cubicBezTo>
                    <a:pt x="19425" y="14431"/>
                    <a:pt x="20459" y="10738"/>
                    <a:pt x="19394" y="7138"/>
                  </a:cubicBezTo>
                  <a:cubicBezTo>
                    <a:pt x="18116" y="2800"/>
                    <a:pt x="14162" y="0"/>
                    <a:pt x="9902" y="0"/>
                  </a:cubicBezTo>
                </a:path>
              </a:pathLst>
            </a:custGeom>
            <a:solidFill>
              <a:srgbClr val="9195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Shape 695">
              <a:extLst>
                <a:ext uri="{FF2B5EF4-FFF2-40B4-BE49-F238E27FC236}">
                  <a16:creationId xmlns:a16="http://schemas.microsoft.com/office/drawing/2014/main" xmlns="" id="{AA94C04C-D4CA-4A82-85B2-DF0A6193F16B}"/>
                </a:ext>
              </a:extLst>
            </p:cNvPr>
            <p:cNvSpPr/>
            <p:nvPr/>
          </p:nvSpPr>
          <p:spPr>
            <a:xfrm>
              <a:off x="0" y="0"/>
              <a:ext cx="1043168" cy="1124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489" extrusionOk="0">
                  <a:moveTo>
                    <a:pt x="19377" y="6799"/>
                  </a:moveTo>
                  <a:cubicBezTo>
                    <a:pt x="17826" y="1750"/>
                    <a:pt x="12319" y="-1111"/>
                    <a:pt x="7056" y="407"/>
                  </a:cubicBezTo>
                  <a:cubicBezTo>
                    <a:pt x="1823" y="1895"/>
                    <a:pt x="-1158" y="7208"/>
                    <a:pt x="424" y="12228"/>
                  </a:cubicBezTo>
                  <a:cubicBezTo>
                    <a:pt x="1976" y="17249"/>
                    <a:pt x="7482" y="20110"/>
                    <a:pt x="12715" y="18621"/>
                  </a:cubicBezTo>
                  <a:cubicBezTo>
                    <a:pt x="12867" y="18563"/>
                    <a:pt x="13019" y="18533"/>
                    <a:pt x="13171" y="18475"/>
                  </a:cubicBezTo>
                  <a:cubicBezTo>
                    <a:pt x="17947" y="20489"/>
                    <a:pt x="17947" y="20489"/>
                    <a:pt x="17947" y="20489"/>
                  </a:cubicBezTo>
                  <a:cubicBezTo>
                    <a:pt x="17035" y="16081"/>
                    <a:pt x="17035" y="16081"/>
                    <a:pt x="17035" y="16081"/>
                  </a:cubicBezTo>
                  <a:cubicBezTo>
                    <a:pt x="19408" y="13717"/>
                    <a:pt x="20442" y="10185"/>
                    <a:pt x="19377" y="6799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89" name="Group 699">
              <a:extLst>
                <a:ext uri="{FF2B5EF4-FFF2-40B4-BE49-F238E27FC236}">
                  <a16:creationId xmlns:a16="http://schemas.microsoft.com/office/drawing/2014/main" xmlns="" id="{19E43FFC-5CDC-45C1-BFED-FE1E7B22F0D6}"/>
                </a:ext>
              </a:extLst>
            </p:cNvPr>
            <p:cNvGrpSpPr/>
            <p:nvPr/>
          </p:nvGrpSpPr>
          <p:grpSpPr>
            <a:xfrm>
              <a:off x="288346" y="257987"/>
              <a:ext cx="509356" cy="509357"/>
              <a:chOff x="0" y="0"/>
              <a:chExt cx="509355" cy="509355"/>
            </a:xfrm>
          </p:grpSpPr>
          <p:sp>
            <p:nvSpPr>
              <p:cNvPr id="90" name="Shape 696">
                <a:extLst>
                  <a:ext uri="{FF2B5EF4-FFF2-40B4-BE49-F238E27FC236}">
                    <a16:creationId xmlns:a16="http://schemas.microsoft.com/office/drawing/2014/main" xmlns="" id="{FE3EC736-0702-4469-9CBB-4B24989DF765}"/>
                  </a:ext>
                </a:extLst>
              </p:cNvPr>
              <p:cNvSpPr/>
              <p:nvPr/>
            </p:nvSpPr>
            <p:spPr>
              <a:xfrm>
                <a:off x="0" y="0"/>
                <a:ext cx="509356" cy="509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sz="20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1" name="Shape 697">
                <a:extLst>
                  <a:ext uri="{FF2B5EF4-FFF2-40B4-BE49-F238E27FC236}">
                    <a16:creationId xmlns:a16="http://schemas.microsoft.com/office/drawing/2014/main" xmlns="" id="{6B25FEC2-D7FC-4891-B2AE-182A8D61F580}"/>
                  </a:ext>
                </a:extLst>
              </p:cNvPr>
              <p:cNvSpPr/>
              <p:nvPr/>
            </p:nvSpPr>
            <p:spPr>
              <a:xfrm>
                <a:off x="143670" y="142800"/>
                <a:ext cx="222899" cy="2229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sz="20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2" name="Shape 698">
                <a:extLst>
                  <a:ext uri="{FF2B5EF4-FFF2-40B4-BE49-F238E27FC236}">
                    <a16:creationId xmlns:a16="http://schemas.microsoft.com/office/drawing/2014/main" xmlns="" id="{0990273F-0128-4416-A481-8EAA3922D10E}"/>
                  </a:ext>
                </a:extLst>
              </p:cNvPr>
              <p:cNvSpPr/>
              <p:nvPr/>
            </p:nvSpPr>
            <p:spPr>
              <a:xfrm>
                <a:off x="190690" y="190690"/>
                <a:ext cx="127999" cy="12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sz="20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3" name="Group 707">
            <a:extLst>
              <a:ext uri="{FF2B5EF4-FFF2-40B4-BE49-F238E27FC236}">
                <a16:creationId xmlns:a16="http://schemas.microsoft.com/office/drawing/2014/main" xmlns="" id="{0183BFC3-80C6-4A70-AB93-26D73C644647}"/>
              </a:ext>
            </a:extLst>
          </p:cNvPr>
          <p:cNvGrpSpPr/>
          <p:nvPr/>
        </p:nvGrpSpPr>
        <p:grpSpPr>
          <a:xfrm>
            <a:off x="5837222" y="2052815"/>
            <a:ext cx="1087296" cy="1176340"/>
            <a:chOff x="0" y="0"/>
            <a:chExt cx="1087437" cy="1176338"/>
          </a:xfrm>
        </p:grpSpPr>
        <p:sp>
          <p:nvSpPr>
            <p:cNvPr id="94" name="Shape 701">
              <a:extLst>
                <a:ext uri="{FF2B5EF4-FFF2-40B4-BE49-F238E27FC236}">
                  <a16:creationId xmlns:a16="http://schemas.microsoft.com/office/drawing/2014/main" xmlns="" id="{89E23D12-FEDD-4AB5-B01B-D934CFE4EBF0}"/>
                </a:ext>
              </a:extLst>
            </p:cNvPr>
            <p:cNvSpPr/>
            <p:nvPr/>
          </p:nvSpPr>
          <p:spPr>
            <a:xfrm>
              <a:off x="103187" y="25400"/>
              <a:ext cx="984251" cy="115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20" y="0"/>
                    <a:pt x="0" y="4146"/>
                    <a:pt x="0" y="9223"/>
                  </a:cubicBezTo>
                  <a:cubicBezTo>
                    <a:pt x="0" y="14330"/>
                    <a:pt x="4820" y="18476"/>
                    <a:pt x="10800" y="18476"/>
                  </a:cubicBezTo>
                  <a:cubicBezTo>
                    <a:pt x="10976" y="18476"/>
                    <a:pt x="11117" y="18476"/>
                    <a:pt x="11293" y="18446"/>
                  </a:cubicBezTo>
                  <a:cubicBezTo>
                    <a:pt x="15655" y="21600"/>
                    <a:pt x="15655" y="21600"/>
                    <a:pt x="15655" y="21600"/>
                  </a:cubicBezTo>
                  <a:cubicBezTo>
                    <a:pt x="16112" y="17274"/>
                    <a:pt x="16112" y="17274"/>
                    <a:pt x="16112" y="17274"/>
                  </a:cubicBezTo>
                  <a:cubicBezTo>
                    <a:pt x="19384" y="15682"/>
                    <a:pt x="21600" y="12678"/>
                    <a:pt x="21600" y="9223"/>
                  </a:cubicBezTo>
                  <a:cubicBezTo>
                    <a:pt x="21600" y="4146"/>
                    <a:pt x="16780" y="0"/>
                    <a:pt x="10800" y="0"/>
                  </a:cubicBezTo>
                </a:path>
              </a:pathLst>
            </a:custGeom>
            <a:solidFill>
              <a:srgbClr val="9195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Shape 702">
              <a:extLst>
                <a:ext uri="{FF2B5EF4-FFF2-40B4-BE49-F238E27FC236}">
                  <a16:creationId xmlns:a16="http://schemas.microsoft.com/office/drawing/2014/main" xmlns="" id="{524C966F-25B3-4154-A326-64C822D3F4CF}"/>
                </a:ext>
              </a:extLst>
            </p:cNvPr>
            <p:cNvSpPr/>
            <p:nvPr/>
          </p:nvSpPr>
          <p:spPr>
            <a:xfrm>
              <a:off x="0" y="0"/>
              <a:ext cx="982663" cy="115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223"/>
                  </a:moveTo>
                  <a:cubicBezTo>
                    <a:pt x="21600" y="4146"/>
                    <a:pt x="16780" y="0"/>
                    <a:pt x="10800" y="0"/>
                  </a:cubicBezTo>
                  <a:cubicBezTo>
                    <a:pt x="4820" y="0"/>
                    <a:pt x="0" y="4146"/>
                    <a:pt x="0" y="9223"/>
                  </a:cubicBezTo>
                  <a:cubicBezTo>
                    <a:pt x="0" y="14330"/>
                    <a:pt x="4820" y="18446"/>
                    <a:pt x="10800" y="18446"/>
                  </a:cubicBezTo>
                  <a:cubicBezTo>
                    <a:pt x="10976" y="18446"/>
                    <a:pt x="11117" y="18446"/>
                    <a:pt x="11293" y="18446"/>
                  </a:cubicBezTo>
                  <a:cubicBezTo>
                    <a:pt x="15655" y="21600"/>
                    <a:pt x="15655" y="21600"/>
                    <a:pt x="15655" y="21600"/>
                  </a:cubicBezTo>
                  <a:cubicBezTo>
                    <a:pt x="16112" y="17274"/>
                    <a:pt x="16112" y="17274"/>
                    <a:pt x="16112" y="17274"/>
                  </a:cubicBezTo>
                  <a:cubicBezTo>
                    <a:pt x="19384" y="15682"/>
                    <a:pt x="21600" y="12678"/>
                    <a:pt x="21600" y="9223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37" tIns="45718" rIns="91437" bIns="45718" rtlCol="0" anchor="ctr"/>
            <a:lstStyle/>
            <a:p>
              <a:pPr algn="ctr" rtl="0"/>
              <a:endPara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96" name="Group 706">
              <a:extLst>
                <a:ext uri="{FF2B5EF4-FFF2-40B4-BE49-F238E27FC236}">
                  <a16:creationId xmlns:a16="http://schemas.microsoft.com/office/drawing/2014/main" xmlns="" id="{00A9B667-442E-43A1-A106-0B7DD45AE00C}"/>
                </a:ext>
              </a:extLst>
            </p:cNvPr>
            <p:cNvGrpSpPr/>
            <p:nvPr/>
          </p:nvGrpSpPr>
          <p:grpSpPr>
            <a:xfrm>
              <a:off x="268274" y="258970"/>
              <a:ext cx="509384" cy="509358"/>
              <a:chOff x="-12" y="0"/>
              <a:chExt cx="509383" cy="509356"/>
            </a:xfrm>
          </p:grpSpPr>
          <p:sp>
            <p:nvSpPr>
              <p:cNvPr id="97" name="Shape 703">
                <a:extLst>
                  <a:ext uri="{FF2B5EF4-FFF2-40B4-BE49-F238E27FC236}">
                    <a16:creationId xmlns:a16="http://schemas.microsoft.com/office/drawing/2014/main" xmlns="" id="{39D5C944-98FC-4292-9A54-FCF4B9C97E24}"/>
                  </a:ext>
                </a:extLst>
              </p:cNvPr>
              <p:cNvSpPr/>
              <p:nvPr/>
            </p:nvSpPr>
            <p:spPr>
              <a:xfrm>
                <a:off x="270797" y="63563"/>
                <a:ext cx="167175" cy="167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39" y="20579"/>
                    </a:moveTo>
                    <a:lnTo>
                      <a:pt x="19543" y="20579"/>
                    </a:lnTo>
                    <a:cubicBezTo>
                      <a:pt x="19547" y="21142"/>
                      <a:pt x="20005" y="21600"/>
                      <a:pt x="20572" y="21600"/>
                    </a:cubicBezTo>
                    <a:cubicBezTo>
                      <a:pt x="21138" y="21600"/>
                      <a:pt x="21600" y="21138"/>
                      <a:pt x="21600" y="20571"/>
                    </a:cubicBezTo>
                    <a:cubicBezTo>
                      <a:pt x="21600" y="20565"/>
                      <a:pt x="21596" y="20561"/>
                      <a:pt x="21596" y="20555"/>
                    </a:cubicBezTo>
                    <a:cubicBezTo>
                      <a:pt x="21584" y="9221"/>
                      <a:pt x="12412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4" y="2065"/>
                      <a:pt x="19539" y="10370"/>
                      <a:pt x="19539" y="20579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sz="20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8" name="Shape 704">
                <a:extLst>
                  <a:ext uri="{FF2B5EF4-FFF2-40B4-BE49-F238E27FC236}">
                    <a16:creationId xmlns:a16="http://schemas.microsoft.com/office/drawing/2014/main" xmlns="" id="{2D249975-D926-48AC-AFD7-C699283C0919}"/>
                  </a:ext>
                </a:extLst>
              </p:cNvPr>
              <p:cNvSpPr/>
              <p:nvPr/>
            </p:nvSpPr>
            <p:spPr>
              <a:xfrm>
                <a:off x="-12" y="-1"/>
                <a:ext cx="509384" cy="509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8" h="21600" extrusionOk="0">
                    <a:moveTo>
                      <a:pt x="19869" y="17134"/>
                    </a:moveTo>
                    <a:cubicBezTo>
                      <a:pt x="19767" y="17387"/>
                      <a:pt x="19526" y="17550"/>
                      <a:pt x="19256" y="17550"/>
                    </a:cubicBezTo>
                    <a:lnTo>
                      <a:pt x="19059" y="17550"/>
                    </a:lnTo>
                    <a:lnTo>
                      <a:pt x="3984" y="2226"/>
                    </a:lnTo>
                    <a:lnTo>
                      <a:pt x="3984" y="2025"/>
                    </a:lnTo>
                    <a:cubicBezTo>
                      <a:pt x="3984" y="1750"/>
                      <a:pt x="4145" y="1506"/>
                      <a:pt x="4394" y="1401"/>
                    </a:cubicBezTo>
                    <a:cubicBezTo>
                      <a:pt x="4476" y="1367"/>
                      <a:pt x="4561" y="1350"/>
                      <a:pt x="4648" y="1350"/>
                    </a:cubicBezTo>
                    <a:cubicBezTo>
                      <a:pt x="4825" y="1350"/>
                      <a:pt x="4992" y="1420"/>
                      <a:pt x="5117" y="1547"/>
                    </a:cubicBezTo>
                    <a:lnTo>
                      <a:pt x="19725" y="16398"/>
                    </a:lnTo>
                    <a:cubicBezTo>
                      <a:pt x="19916" y="16592"/>
                      <a:pt x="19973" y="16881"/>
                      <a:pt x="19869" y="17134"/>
                    </a:cubicBezTo>
                    <a:moveTo>
                      <a:pt x="10122" y="17550"/>
                    </a:moveTo>
                    <a:cubicBezTo>
                      <a:pt x="10018" y="17550"/>
                      <a:pt x="9923" y="17587"/>
                      <a:pt x="9825" y="17610"/>
                    </a:cubicBezTo>
                    <a:lnTo>
                      <a:pt x="3924" y="11613"/>
                    </a:lnTo>
                    <a:cubicBezTo>
                      <a:pt x="3947" y="11513"/>
                      <a:pt x="3983" y="11416"/>
                      <a:pt x="3983" y="11312"/>
                    </a:cubicBezTo>
                    <a:lnTo>
                      <a:pt x="3984" y="3180"/>
                    </a:lnTo>
                    <a:lnTo>
                      <a:pt x="18120" y="17550"/>
                    </a:lnTo>
                    <a:cubicBezTo>
                      <a:pt x="18120" y="17550"/>
                      <a:pt x="10122" y="17550"/>
                      <a:pt x="10122" y="17550"/>
                    </a:cubicBezTo>
                    <a:close/>
                    <a:moveTo>
                      <a:pt x="9183" y="17946"/>
                    </a:moveTo>
                    <a:lnTo>
                      <a:pt x="7110" y="20053"/>
                    </a:lnTo>
                    <a:cubicBezTo>
                      <a:pt x="6940" y="20225"/>
                      <a:pt x="6743" y="20250"/>
                      <a:pt x="6641" y="20250"/>
                    </a:cubicBezTo>
                    <a:cubicBezTo>
                      <a:pt x="6538" y="20250"/>
                      <a:pt x="6340" y="20225"/>
                      <a:pt x="6171" y="20053"/>
                    </a:cubicBezTo>
                    <a:lnTo>
                      <a:pt x="1523" y="15328"/>
                    </a:lnTo>
                    <a:cubicBezTo>
                      <a:pt x="1353" y="15155"/>
                      <a:pt x="1328" y="14954"/>
                      <a:pt x="1328" y="14851"/>
                    </a:cubicBezTo>
                    <a:cubicBezTo>
                      <a:pt x="1328" y="14746"/>
                      <a:pt x="1353" y="14545"/>
                      <a:pt x="1523" y="14374"/>
                    </a:cubicBezTo>
                    <a:lnTo>
                      <a:pt x="3594" y="12267"/>
                    </a:lnTo>
                    <a:cubicBezTo>
                      <a:pt x="3600" y="12261"/>
                      <a:pt x="3602" y="12252"/>
                      <a:pt x="3608" y="12246"/>
                    </a:cubicBezTo>
                    <a:lnTo>
                      <a:pt x="9203" y="17933"/>
                    </a:lnTo>
                    <a:cubicBezTo>
                      <a:pt x="9197" y="17938"/>
                      <a:pt x="9188" y="17940"/>
                      <a:pt x="9183" y="17946"/>
                    </a:cubicBezTo>
                    <a:moveTo>
                      <a:pt x="6057" y="593"/>
                    </a:moveTo>
                    <a:cubicBezTo>
                      <a:pt x="5676" y="205"/>
                      <a:pt x="5166" y="0"/>
                      <a:pt x="4648" y="0"/>
                    </a:cubicBezTo>
                    <a:cubicBezTo>
                      <a:pt x="4391" y="0"/>
                      <a:pt x="4133" y="49"/>
                      <a:pt x="3886" y="154"/>
                    </a:cubicBezTo>
                    <a:cubicBezTo>
                      <a:pt x="3142" y="467"/>
                      <a:pt x="2656" y="1205"/>
                      <a:pt x="2656" y="2025"/>
                    </a:cubicBezTo>
                    <a:lnTo>
                      <a:pt x="2655" y="11312"/>
                    </a:lnTo>
                    <a:lnTo>
                      <a:pt x="584" y="13419"/>
                    </a:lnTo>
                    <a:cubicBezTo>
                      <a:pt x="-194" y="14209"/>
                      <a:pt x="-194" y="15492"/>
                      <a:pt x="584" y="16282"/>
                    </a:cubicBezTo>
                    <a:lnTo>
                      <a:pt x="5232" y="21007"/>
                    </a:lnTo>
                    <a:cubicBezTo>
                      <a:pt x="5621" y="21403"/>
                      <a:pt x="6132" y="21600"/>
                      <a:pt x="6641" y="21600"/>
                    </a:cubicBezTo>
                    <a:cubicBezTo>
                      <a:pt x="7151" y="21600"/>
                      <a:pt x="7660" y="21403"/>
                      <a:pt x="8049" y="21007"/>
                    </a:cubicBezTo>
                    <a:lnTo>
                      <a:pt x="10122" y="18901"/>
                    </a:lnTo>
                    <a:lnTo>
                      <a:pt x="19256" y="18901"/>
                    </a:lnTo>
                    <a:cubicBezTo>
                      <a:pt x="20063" y="18901"/>
                      <a:pt x="20789" y="18408"/>
                      <a:pt x="21096" y="17651"/>
                    </a:cubicBezTo>
                    <a:cubicBezTo>
                      <a:pt x="21406" y="16894"/>
                      <a:pt x="21235" y="16023"/>
                      <a:pt x="20664" y="15444"/>
                    </a:cubicBezTo>
                    <a:cubicBezTo>
                      <a:pt x="20664" y="15444"/>
                      <a:pt x="6057" y="593"/>
                      <a:pt x="6057" y="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sz="20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9" name="Shape 705">
                <a:extLst>
                  <a:ext uri="{FF2B5EF4-FFF2-40B4-BE49-F238E27FC236}">
                    <a16:creationId xmlns:a16="http://schemas.microsoft.com/office/drawing/2014/main" xmlns="" id="{C1F722A8-CDF3-4EAA-A4C6-2D0228F20195}"/>
                  </a:ext>
                </a:extLst>
              </p:cNvPr>
              <p:cNvSpPr/>
              <p:nvPr/>
            </p:nvSpPr>
            <p:spPr>
              <a:xfrm>
                <a:off x="270797" y="0"/>
                <a:ext cx="238571" cy="238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6" y="2885"/>
                      <a:pt x="18718" y="10637"/>
                      <a:pt x="18718" y="20165"/>
                    </a:cubicBezTo>
                    <a:lnTo>
                      <a:pt x="18721" y="20165"/>
                    </a:lnTo>
                    <a:cubicBezTo>
                      <a:pt x="18723" y="20959"/>
                      <a:pt x="19367" y="21600"/>
                      <a:pt x="20161" y="21600"/>
                    </a:cubicBezTo>
                    <a:cubicBezTo>
                      <a:pt x="20956" y="21600"/>
                      <a:pt x="21600" y="20956"/>
                      <a:pt x="21600" y="20160"/>
                    </a:cubicBezTo>
                    <a:cubicBezTo>
                      <a:pt x="21600" y="20155"/>
                      <a:pt x="21598" y="20152"/>
                      <a:pt x="21598" y="20148"/>
                    </a:cubicBezTo>
                    <a:cubicBezTo>
                      <a:pt x="21589" y="9034"/>
                      <a:pt x="12589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57200">
                  <a:defRPr sz="3000">
                    <a:effectLst>
                      <a:outerShdw blurRad="38100" dist="38100" dir="2700000" rotWithShape="0">
                        <a:srgbClr val="000000"/>
                      </a:outerShdw>
                    </a:effectLst>
                  </a:defRPr>
                </a:pPr>
                <a:endParaRPr sz="2000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100" name="TextBox 29">
            <a:extLst>
              <a:ext uri="{FF2B5EF4-FFF2-40B4-BE49-F238E27FC236}">
                <a16:creationId xmlns:a16="http://schemas.microsoft.com/office/drawing/2014/main" xmlns="" id="{A3A8D90D-6192-4513-8FCC-B2DB8CC1F76C}"/>
              </a:ext>
            </a:extLst>
          </p:cNvPr>
          <p:cNvSpPr txBox="1"/>
          <p:nvPr/>
        </p:nvSpPr>
        <p:spPr>
          <a:xfrm>
            <a:off x="8394175" y="2473633"/>
            <a:ext cx="2819256" cy="1088305"/>
          </a:xfrm>
          <a:prstGeom prst="rect">
            <a:avLst/>
          </a:prstGeom>
          <a:noFill/>
        </p:spPr>
        <p:txBody>
          <a:bodyPr wrap="square" lIns="121916" tIns="60957" rIns="121916" bIns="6095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输入您的标题</a:t>
            </a:r>
            <a:endParaRPr lang="en-US" altLang="zh-CN" sz="16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TextBox 29">
            <a:extLst>
              <a:ext uri="{FF2B5EF4-FFF2-40B4-BE49-F238E27FC236}">
                <a16:creationId xmlns:a16="http://schemas.microsoft.com/office/drawing/2014/main" xmlns="" id="{97A22A37-8BF2-46B7-BD12-8CFA7A8525E8}"/>
              </a:ext>
            </a:extLst>
          </p:cNvPr>
          <p:cNvSpPr txBox="1"/>
          <p:nvPr/>
        </p:nvSpPr>
        <p:spPr>
          <a:xfrm>
            <a:off x="8394175" y="4317356"/>
            <a:ext cx="2819256" cy="1088305"/>
          </a:xfrm>
          <a:prstGeom prst="rect">
            <a:avLst/>
          </a:prstGeom>
          <a:noFill/>
        </p:spPr>
        <p:txBody>
          <a:bodyPr wrap="square" lIns="121916" tIns="60957" rIns="121916" bIns="6095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输入您的标题</a:t>
            </a:r>
            <a:endParaRPr lang="en-US" altLang="zh-CN" sz="16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TextBox 29">
            <a:extLst>
              <a:ext uri="{FF2B5EF4-FFF2-40B4-BE49-F238E27FC236}">
                <a16:creationId xmlns:a16="http://schemas.microsoft.com/office/drawing/2014/main" xmlns="" id="{2B589870-A4AB-4002-AF39-4C8344552E52}"/>
              </a:ext>
            </a:extLst>
          </p:cNvPr>
          <p:cNvSpPr txBox="1"/>
          <p:nvPr/>
        </p:nvSpPr>
        <p:spPr>
          <a:xfrm>
            <a:off x="770021" y="2473633"/>
            <a:ext cx="2841020" cy="1088305"/>
          </a:xfrm>
          <a:prstGeom prst="rect">
            <a:avLst/>
          </a:prstGeom>
          <a:noFill/>
        </p:spPr>
        <p:txBody>
          <a:bodyPr wrap="square" lIns="121916" tIns="60957" rIns="121916" bIns="60957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输入您的标题</a:t>
            </a:r>
            <a:endParaRPr lang="en-US" altLang="zh-CN" sz="16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TextBox 29">
            <a:extLst>
              <a:ext uri="{FF2B5EF4-FFF2-40B4-BE49-F238E27FC236}">
                <a16:creationId xmlns:a16="http://schemas.microsoft.com/office/drawing/2014/main" xmlns="" id="{5A5E656B-D974-4A61-B2CD-8EF04C3A5E0E}"/>
              </a:ext>
            </a:extLst>
          </p:cNvPr>
          <p:cNvSpPr txBox="1"/>
          <p:nvPr/>
        </p:nvSpPr>
        <p:spPr>
          <a:xfrm>
            <a:off x="770021" y="4317356"/>
            <a:ext cx="2841020" cy="1088305"/>
          </a:xfrm>
          <a:prstGeom prst="rect">
            <a:avLst/>
          </a:prstGeom>
          <a:noFill/>
        </p:spPr>
        <p:txBody>
          <a:bodyPr wrap="square" lIns="121916" tIns="60957" rIns="121916" bIns="60957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输入您的标题</a:t>
            </a:r>
            <a:endParaRPr lang="en-US" altLang="zh-CN" sz="16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4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13" grpId="0" animBg="1" advAuto="0"/>
      <p:bldP spid="23" grpId="0" animBg="1" advAuto="0"/>
      <p:bldP spid="33" grpId="0" animBg="1" advAuto="0"/>
      <p:bldP spid="43" grpId="0" animBg="1" advAuto="0"/>
      <p:bldP spid="53" grpId="0" animBg="1" advAuto="0"/>
      <p:bldP spid="62" grpId="0" animBg="1" advAuto="0"/>
      <p:bldP spid="66" grpId="0" animBg="1" advAuto="0"/>
      <p:bldP spid="70" grpId="0" animBg="1" advAuto="0"/>
      <p:bldP spid="74" grpId="0" animBg="1" advAuto="0"/>
      <p:bldP spid="80" grpId="0" animBg="1" advAuto="0"/>
      <p:bldP spid="86" grpId="0" animBg="1" advAuto="0"/>
      <p:bldP spid="93" grpId="0" animBg="1" advAuto="0"/>
      <p:bldP spid="100" grpId="0"/>
      <p:bldP spid="101" grpId="0"/>
      <p:bldP spid="102" grpId="0"/>
      <p:bldP spid="1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931">
            <a:extLst>
              <a:ext uri="{FF2B5EF4-FFF2-40B4-BE49-F238E27FC236}">
                <a16:creationId xmlns:a16="http://schemas.microsoft.com/office/drawing/2014/main" xmlns="" id="{C05F7342-ED91-4FCE-BB34-06B1D084016B}"/>
              </a:ext>
            </a:extLst>
          </p:cNvPr>
          <p:cNvGrpSpPr/>
          <p:nvPr/>
        </p:nvGrpSpPr>
        <p:grpSpPr>
          <a:xfrm>
            <a:off x="7627753" y="1907622"/>
            <a:ext cx="3378908" cy="526591"/>
            <a:chOff x="-1" y="0"/>
            <a:chExt cx="3379347" cy="526590"/>
          </a:xfrm>
        </p:grpSpPr>
        <p:grpSp>
          <p:nvGrpSpPr>
            <p:cNvPr id="35" name="Group 929">
              <a:extLst>
                <a:ext uri="{FF2B5EF4-FFF2-40B4-BE49-F238E27FC236}">
                  <a16:creationId xmlns:a16="http://schemas.microsoft.com/office/drawing/2014/main" xmlns="" id="{3A991E94-31D6-43D8-8F8B-382FC6F56B86}"/>
                </a:ext>
              </a:extLst>
            </p:cNvPr>
            <p:cNvGrpSpPr/>
            <p:nvPr/>
          </p:nvGrpSpPr>
          <p:grpSpPr>
            <a:xfrm>
              <a:off x="-1" y="19462"/>
              <a:ext cx="507128" cy="507128"/>
              <a:chOff x="0" y="0"/>
              <a:chExt cx="507126" cy="507126"/>
            </a:xfrm>
          </p:grpSpPr>
          <p:sp>
            <p:nvSpPr>
              <p:cNvPr id="37" name="Shape 927">
                <a:extLst>
                  <a:ext uri="{FF2B5EF4-FFF2-40B4-BE49-F238E27FC236}">
                    <a16:creationId xmlns:a16="http://schemas.microsoft.com/office/drawing/2014/main" xmlns="" id="{B98155D6-C8CA-4FD7-9966-04856DF56C3E}"/>
                  </a:ext>
                </a:extLst>
              </p:cNvPr>
              <p:cNvSpPr/>
              <p:nvPr/>
            </p:nvSpPr>
            <p:spPr>
              <a:xfrm>
                <a:off x="0" y="0"/>
                <a:ext cx="507127" cy="50712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+mj-lt"/>
                    <a:ea typeface="+mj-ea"/>
                    <a:cs typeface="+mj-cs"/>
                    <a:sym typeface="Source Sans Pro"/>
                  </a:defRPr>
                </a:pPr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Shape 928">
                <a:extLst>
                  <a:ext uri="{FF2B5EF4-FFF2-40B4-BE49-F238E27FC236}">
                    <a16:creationId xmlns:a16="http://schemas.microsoft.com/office/drawing/2014/main" xmlns="" id="{213EA1DC-D017-4F1A-9EBC-8F063B8EB30E}"/>
                  </a:ext>
                </a:extLst>
              </p:cNvPr>
              <p:cNvSpPr/>
              <p:nvPr/>
            </p:nvSpPr>
            <p:spPr>
              <a:xfrm>
                <a:off x="0" y="61793"/>
                <a:ext cx="507127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latin typeface="+mj-lt"/>
                    <a:ea typeface="+mj-ea"/>
                    <a:cs typeface="+mj-cs"/>
                    <a:sym typeface="Source Sans Pro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dirty="0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02</a:t>
                </a:r>
              </a:p>
            </p:txBody>
          </p:sp>
        </p:grpSp>
        <p:sp>
          <p:nvSpPr>
            <p:cNvPr id="36" name="Shape 930">
              <a:extLst>
                <a:ext uri="{FF2B5EF4-FFF2-40B4-BE49-F238E27FC236}">
                  <a16:creationId xmlns:a16="http://schemas.microsoft.com/office/drawing/2014/main" xmlns="" id="{CE73E1A4-BD2A-4B78-90CA-1471432F0767}"/>
                </a:ext>
              </a:extLst>
            </p:cNvPr>
            <p:cNvSpPr/>
            <p:nvPr/>
          </p:nvSpPr>
          <p:spPr>
            <a:xfrm>
              <a:off x="600309" y="0"/>
              <a:ext cx="2779037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Group 936">
            <a:extLst>
              <a:ext uri="{FF2B5EF4-FFF2-40B4-BE49-F238E27FC236}">
                <a16:creationId xmlns:a16="http://schemas.microsoft.com/office/drawing/2014/main" xmlns="" id="{20753AA4-AB2F-444F-A4E0-2553DC9D9F31}"/>
              </a:ext>
            </a:extLst>
          </p:cNvPr>
          <p:cNvGrpSpPr/>
          <p:nvPr/>
        </p:nvGrpSpPr>
        <p:grpSpPr>
          <a:xfrm>
            <a:off x="7627756" y="3643915"/>
            <a:ext cx="2778677" cy="1135636"/>
            <a:chOff x="1" y="0"/>
            <a:chExt cx="2779037" cy="1135635"/>
          </a:xfrm>
        </p:grpSpPr>
        <p:grpSp>
          <p:nvGrpSpPr>
            <p:cNvPr id="40" name="Group 934">
              <a:extLst>
                <a:ext uri="{FF2B5EF4-FFF2-40B4-BE49-F238E27FC236}">
                  <a16:creationId xmlns:a16="http://schemas.microsoft.com/office/drawing/2014/main" xmlns="" id="{B2C3DD48-9FFC-413B-9978-A0A1B2ECF60A}"/>
                </a:ext>
              </a:extLst>
            </p:cNvPr>
            <p:cNvGrpSpPr/>
            <p:nvPr/>
          </p:nvGrpSpPr>
          <p:grpSpPr>
            <a:xfrm>
              <a:off x="64488" y="0"/>
              <a:ext cx="507128" cy="507127"/>
              <a:chOff x="0" y="0"/>
              <a:chExt cx="507126" cy="507126"/>
            </a:xfrm>
          </p:grpSpPr>
          <p:sp>
            <p:nvSpPr>
              <p:cNvPr id="42" name="Shape 932">
                <a:extLst>
                  <a:ext uri="{FF2B5EF4-FFF2-40B4-BE49-F238E27FC236}">
                    <a16:creationId xmlns:a16="http://schemas.microsoft.com/office/drawing/2014/main" xmlns="" id="{CF2AB1C3-2EFE-444D-A1AF-397E3A37E97D}"/>
                  </a:ext>
                </a:extLst>
              </p:cNvPr>
              <p:cNvSpPr/>
              <p:nvPr/>
            </p:nvSpPr>
            <p:spPr>
              <a:xfrm>
                <a:off x="0" y="0"/>
                <a:ext cx="507127" cy="50712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+mj-lt"/>
                    <a:ea typeface="+mj-ea"/>
                    <a:cs typeface="+mj-cs"/>
                    <a:sym typeface="Source Sans Pro"/>
                  </a:defRPr>
                </a:pPr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Shape 933">
                <a:extLst>
                  <a:ext uri="{FF2B5EF4-FFF2-40B4-BE49-F238E27FC236}">
                    <a16:creationId xmlns:a16="http://schemas.microsoft.com/office/drawing/2014/main" xmlns="" id="{A955B95C-9CA9-4B53-A3F6-A37D5D74ACE7}"/>
                  </a:ext>
                </a:extLst>
              </p:cNvPr>
              <p:cNvSpPr/>
              <p:nvPr/>
            </p:nvSpPr>
            <p:spPr>
              <a:xfrm>
                <a:off x="0" y="61793"/>
                <a:ext cx="507127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latin typeface="+mj-lt"/>
                    <a:ea typeface="+mj-ea"/>
                    <a:cs typeface="+mj-cs"/>
                    <a:sym typeface="Source Sans Pro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dirty="0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03</a:t>
                </a:r>
              </a:p>
            </p:txBody>
          </p:sp>
        </p:grpSp>
        <p:sp>
          <p:nvSpPr>
            <p:cNvPr id="41" name="Shape 935">
              <a:extLst>
                <a:ext uri="{FF2B5EF4-FFF2-40B4-BE49-F238E27FC236}">
                  <a16:creationId xmlns:a16="http://schemas.microsoft.com/office/drawing/2014/main" xmlns="" id="{2A1B7110-401F-424F-8616-E60B1FC55968}"/>
                </a:ext>
              </a:extLst>
            </p:cNvPr>
            <p:cNvSpPr/>
            <p:nvPr/>
          </p:nvSpPr>
          <p:spPr>
            <a:xfrm>
              <a:off x="1" y="612417"/>
              <a:ext cx="277903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4" name="Group 941">
            <a:extLst>
              <a:ext uri="{FF2B5EF4-FFF2-40B4-BE49-F238E27FC236}">
                <a16:creationId xmlns:a16="http://schemas.microsoft.com/office/drawing/2014/main" xmlns="" id="{A40282EA-B16B-4AA4-88FC-95686C0F8D61}"/>
              </a:ext>
            </a:extLst>
          </p:cNvPr>
          <p:cNvGrpSpPr/>
          <p:nvPr/>
        </p:nvGrpSpPr>
        <p:grpSpPr>
          <a:xfrm>
            <a:off x="1122948" y="2160794"/>
            <a:ext cx="2909916" cy="1087476"/>
            <a:chOff x="84674" y="0"/>
            <a:chExt cx="2910294" cy="1087475"/>
          </a:xfrm>
        </p:grpSpPr>
        <p:grpSp>
          <p:nvGrpSpPr>
            <p:cNvPr id="45" name="Group 939">
              <a:extLst>
                <a:ext uri="{FF2B5EF4-FFF2-40B4-BE49-F238E27FC236}">
                  <a16:creationId xmlns:a16="http://schemas.microsoft.com/office/drawing/2014/main" xmlns="" id="{77DC356F-6A57-4C37-B718-EC952794E559}"/>
                </a:ext>
              </a:extLst>
            </p:cNvPr>
            <p:cNvGrpSpPr/>
            <p:nvPr/>
          </p:nvGrpSpPr>
          <p:grpSpPr>
            <a:xfrm>
              <a:off x="2405945" y="0"/>
              <a:ext cx="507128" cy="507127"/>
              <a:chOff x="0" y="0"/>
              <a:chExt cx="507126" cy="507126"/>
            </a:xfrm>
          </p:grpSpPr>
          <p:sp>
            <p:nvSpPr>
              <p:cNvPr id="47" name="Shape 937">
                <a:extLst>
                  <a:ext uri="{FF2B5EF4-FFF2-40B4-BE49-F238E27FC236}">
                    <a16:creationId xmlns:a16="http://schemas.microsoft.com/office/drawing/2014/main" xmlns="" id="{151B42BD-B46E-488E-ACB7-268764B3BDE9}"/>
                  </a:ext>
                </a:extLst>
              </p:cNvPr>
              <p:cNvSpPr/>
              <p:nvPr/>
            </p:nvSpPr>
            <p:spPr>
              <a:xfrm>
                <a:off x="0" y="0"/>
                <a:ext cx="507127" cy="50712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+mj-lt"/>
                    <a:ea typeface="+mj-ea"/>
                    <a:cs typeface="+mj-cs"/>
                    <a:sym typeface="Source Sans Pro"/>
                  </a:defRPr>
                </a:pPr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8" name="Shape 938">
                <a:extLst>
                  <a:ext uri="{FF2B5EF4-FFF2-40B4-BE49-F238E27FC236}">
                    <a16:creationId xmlns:a16="http://schemas.microsoft.com/office/drawing/2014/main" xmlns="" id="{3D4CDA86-E360-4511-B5A8-D2F84AB6124D}"/>
                  </a:ext>
                </a:extLst>
              </p:cNvPr>
              <p:cNvSpPr/>
              <p:nvPr/>
            </p:nvSpPr>
            <p:spPr>
              <a:xfrm>
                <a:off x="0" y="61793"/>
                <a:ext cx="507127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latin typeface="+mj-lt"/>
                    <a:ea typeface="+mj-ea"/>
                    <a:cs typeface="+mj-cs"/>
                    <a:sym typeface="Source Sans Pro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dirty="0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01</a:t>
                </a:r>
              </a:p>
            </p:txBody>
          </p:sp>
        </p:grpSp>
        <p:sp>
          <p:nvSpPr>
            <p:cNvPr id="46" name="Shape 940">
              <a:extLst>
                <a:ext uri="{FF2B5EF4-FFF2-40B4-BE49-F238E27FC236}">
                  <a16:creationId xmlns:a16="http://schemas.microsoft.com/office/drawing/2014/main" xmlns="" id="{2698543A-31EF-40F6-8742-540F6D5F610D}"/>
                </a:ext>
              </a:extLst>
            </p:cNvPr>
            <p:cNvSpPr/>
            <p:nvPr/>
          </p:nvSpPr>
          <p:spPr>
            <a:xfrm>
              <a:off x="84674" y="564257"/>
              <a:ext cx="29102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r">
                <a:defRPr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9" name="Group 946">
            <a:extLst>
              <a:ext uri="{FF2B5EF4-FFF2-40B4-BE49-F238E27FC236}">
                <a16:creationId xmlns:a16="http://schemas.microsoft.com/office/drawing/2014/main" xmlns="" id="{0270BD62-1935-42C3-B857-7FBE5A6388AC}"/>
              </a:ext>
            </a:extLst>
          </p:cNvPr>
          <p:cNvGrpSpPr/>
          <p:nvPr/>
        </p:nvGrpSpPr>
        <p:grpSpPr>
          <a:xfrm>
            <a:off x="1911506" y="4345203"/>
            <a:ext cx="2909916" cy="1287531"/>
            <a:chOff x="571558" y="0"/>
            <a:chExt cx="2910293" cy="1287529"/>
          </a:xfrm>
        </p:grpSpPr>
        <p:grpSp>
          <p:nvGrpSpPr>
            <p:cNvPr id="50" name="Group 944">
              <a:extLst>
                <a:ext uri="{FF2B5EF4-FFF2-40B4-BE49-F238E27FC236}">
                  <a16:creationId xmlns:a16="http://schemas.microsoft.com/office/drawing/2014/main" xmlns="" id="{D33A5AF7-1E27-4DBD-8CBB-907DD98136CB}"/>
                </a:ext>
              </a:extLst>
            </p:cNvPr>
            <p:cNvGrpSpPr/>
            <p:nvPr/>
          </p:nvGrpSpPr>
          <p:grpSpPr>
            <a:xfrm>
              <a:off x="2892828" y="0"/>
              <a:ext cx="507127" cy="507127"/>
              <a:chOff x="0" y="0"/>
              <a:chExt cx="507126" cy="507126"/>
            </a:xfrm>
          </p:grpSpPr>
          <p:sp>
            <p:nvSpPr>
              <p:cNvPr id="52" name="Shape 942">
                <a:extLst>
                  <a:ext uri="{FF2B5EF4-FFF2-40B4-BE49-F238E27FC236}">
                    <a16:creationId xmlns:a16="http://schemas.microsoft.com/office/drawing/2014/main" xmlns="" id="{ECEFE74A-30EC-40C2-B69C-B4FBA7655163}"/>
                  </a:ext>
                </a:extLst>
              </p:cNvPr>
              <p:cNvSpPr/>
              <p:nvPr/>
            </p:nvSpPr>
            <p:spPr>
              <a:xfrm>
                <a:off x="-1" y="0"/>
                <a:ext cx="507128" cy="50712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latin typeface="+mj-lt"/>
                    <a:ea typeface="+mj-ea"/>
                    <a:cs typeface="+mj-cs"/>
                    <a:sym typeface="Source Sans Pro"/>
                  </a:defRPr>
                </a:pPr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3" name="Shape 943">
                <a:extLst>
                  <a:ext uri="{FF2B5EF4-FFF2-40B4-BE49-F238E27FC236}">
                    <a16:creationId xmlns:a16="http://schemas.microsoft.com/office/drawing/2014/main" xmlns="" id="{78289E5F-9AF6-4C8E-98E7-34BB51A11513}"/>
                  </a:ext>
                </a:extLst>
              </p:cNvPr>
              <p:cNvSpPr/>
              <p:nvPr/>
            </p:nvSpPr>
            <p:spPr>
              <a:xfrm>
                <a:off x="0" y="61793"/>
                <a:ext cx="507127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latin typeface="+mj-lt"/>
                    <a:ea typeface="+mj-ea"/>
                    <a:cs typeface="+mj-cs"/>
                    <a:sym typeface="Source Sans Pro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dirty="0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04</a:t>
                </a:r>
              </a:p>
            </p:txBody>
          </p:sp>
        </p:grpSp>
        <p:sp>
          <p:nvSpPr>
            <p:cNvPr id="51" name="Shape 945">
              <a:extLst>
                <a:ext uri="{FF2B5EF4-FFF2-40B4-BE49-F238E27FC236}">
                  <a16:creationId xmlns:a16="http://schemas.microsoft.com/office/drawing/2014/main" xmlns="" id="{B14FF1D1-328A-412D-9910-A734C4E01219}"/>
                </a:ext>
              </a:extLst>
            </p:cNvPr>
            <p:cNvSpPr/>
            <p:nvPr/>
          </p:nvSpPr>
          <p:spPr>
            <a:xfrm>
              <a:off x="571558" y="564257"/>
              <a:ext cx="2910293" cy="7232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r">
                <a:defRPr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rPr>
                <a:t>在此输入关于此标题或图形的文字描述内容或者相关的数据。</a:t>
              </a: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  <a:p>
              <a:pPr lvl="0" algn="r">
                <a:defRPr>
                  <a:solidFill>
                    <a:srgbClr val="000000"/>
                  </a:solidFill>
                </a:defRPr>
              </a:pPr>
              <a:endParaRPr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4" name="Group 1160">
            <a:extLst>
              <a:ext uri="{FF2B5EF4-FFF2-40B4-BE49-F238E27FC236}">
                <a16:creationId xmlns:a16="http://schemas.microsoft.com/office/drawing/2014/main" xmlns="" id="{B49ED672-3E6E-4E83-BD9D-5BA3E83F908E}"/>
              </a:ext>
            </a:extLst>
          </p:cNvPr>
          <p:cNvGrpSpPr/>
          <p:nvPr/>
        </p:nvGrpSpPr>
        <p:grpSpPr>
          <a:xfrm>
            <a:off x="4616660" y="1615138"/>
            <a:ext cx="2807925" cy="4428222"/>
            <a:chOff x="0" y="0"/>
            <a:chExt cx="2808290" cy="4428220"/>
          </a:xfrm>
        </p:grpSpPr>
        <p:grpSp>
          <p:nvGrpSpPr>
            <p:cNvPr id="55" name="Group 1062">
              <a:extLst>
                <a:ext uri="{FF2B5EF4-FFF2-40B4-BE49-F238E27FC236}">
                  <a16:creationId xmlns:a16="http://schemas.microsoft.com/office/drawing/2014/main" xmlns="" id="{F3D1C154-C712-48F2-A6CD-6B4CFB0998CF}"/>
                </a:ext>
              </a:extLst>
            </p:cNvPr>
            <p:cNvGrpSpPr/>
            <p:nvPr/>
          </p:nvGrpSpPr>
          <p:grpSpPr>
            <a:xfrm>
              <a:off x="0" y="0"/>
              <a:ext cx="2808291" cy="3398837"/>
              <a:chOff x="0" y="0"/>
              <a:chExt cx="2808290" cy="3398836"/>
            </a:xfrm>
          </p:grpSpPr>
          <p:sp>
            <p:nvSpPr>
              <p:cNvPr id="153" name="Shape 947">
                <a:extLst>
                  <a:ext uri="{FF2B5EF4-FFF2-40B4-BE49-F238E27FC236}">
                    <a16:creationId xmlns:a16="http://schemas.microsoft.com/office/drawing/2014/main" xmlns="" id="{C71F5973-B966-4DB1-8C47-3A3FB4B94AFB}"/>
                  </a:ext>
                </a:extLst>
              </p:cNvPr>
              <p:cNvSpPr/>
              <p:nvPr/>
            </p:nvSpPr>
            <p:spPr>
              <a:xfrm>
                <a:off x="1393825" y="2417762"/>
                <a:ext cx="26989" cy="85725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4" name="Shape 948">
                <a:extLst>
                  <a:ext uri="{FF2B5EF4-FFF2-40B4-BE49-F238E27FC236}">
                    <a16:creationId xmlns:a16="http://schemas.microsoft.com/office/drawing/2014/main" xmlns="" id="{07778B0A-5D13-457C-9D4F-E9ED71A693D1}"/>
                  </a:ext>
                </a:extLst>
              </p:cNvPr>
              <p:cNvSpPr/>
              <p:nvPr/>
            </p:nvSpPr>
            <p:spPr>
              <a:xfrm>
                <a:off x="1403350" y="3259137"/>
                <a:ext cx="398464" cy="428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3600"/>
                    </a:lnTo>
                    <a:lnTo>
                      <a:pt x="0" y="0"/>
                    </a:lnTo>
                    <a:lnTo>
                      <a:pt x="21600" y="9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5" name="Shape 949">
                <a:extLst>
                  <a:ext uri="{FF2B5EF4-FFF2-40B4-BE49-F238E27FC236}">
                    <a16:creationId xmlns:a16="http://schemas.microsoft.com/office/drawing/2014/main" xmlns="" id="{890302C2-A397-41B9-A98B-39406309FA75}"/>
                  </a:ext>
                </a:extLst>
              </p:cNvPr>
              <p:cNvSpPr/>
              <p:nvPr/>
            </p:nvSpPr>
            <p:spPr>
              <a:xfrm>
                <a:off x="1108075" y="2887662"/>
                <a:ext cx="301626" cy="396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36" y="21600"/>
                    </a:moveTo>
                    <a:lnTo>
                      <a:pt x="0" y="864"/>
                    </a:lnTo>
                    <a:lnTo>
                      <a:pt x="1592" y="0"/>
                    </a:lnTo>
                    <a:lnTo>
                      <a:pt x="21600" y="20736"/>
                    </a:lnTo>
                    <a:lnTo>
                      <a:pt x="20236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6" name="Shape 950">
                <a:extLst>
                  <a:ext uri="{FF2B5EF4-FFF2-40B4-BE49-F238E27FC236}">
                    <a16:creationId xmlns:a16="http://schemas.microsoft.com/office/drawing/2014/main" xmlns="" id="{A1A2A8B1-E5D6-4977-A03C-4C22F5F2BC67}"/>
                  </a:ext>
                </a:extLst>
              </p:cNvPr>
              <p:cNvSpPr/>
              <p:nvPr/>
            </p:nvSpPr>
            <p:spPr>
              <a:xfrm>
                <a:off x="1387475" y="2932112"/>
                <a:ext cx="446088" cy="352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6" y="21600"/>
                    </a:moveTo>
                    <a:lnTo>
                      <a:pt x="0" y="20238"/>
                    </a:lnTo>
                    <a:lnTo>
                      <a:pt x="20831" y="0"/>
                    </a:lnTo>
                    <a:lnTo>
                      <a:pt x="21600" y="1168"/>
                    </a:lnTo>
                    <a:lnTo>
                      <a:pt x="846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7" name="Shape 951">
                <a:extLst>
                  <a:ext uri="{FF2B5EF4-FFF2-40B4-BE49-F238E27FC236}">
                    <a16:creationId xmlns:a16="http://schemas.microsoft.com/office/drawing/2014/main" xmlns="" id="{513BDF4B-B42E-49DD-A193-795AF7352794}"/>
                  </a:ext>
                </a:extLst>
              </p:cNvPr>
              <p:cNvSpPr/>
              <p:nvPr/>
            </p:nvSpPr>
            <p:spPr>
              <a:xfrm>
                <a:off x="781050" y="3267074"/>
                <a:ext cx="620714" cy="41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9138"/>
                    </a:lnTo>
                    <a:lnTo>
                      <a:pt x="21490" y="0"/>
                    </a:lnTo>
                    <a:lnTo>
                      <a:pt x="21600" y="13292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8" name="Shape 952">
                <a:extLst>
                  <a:ext uri="{FF2B5EF4-FFF2-40B4-BE49-F238E27FC236}">
                    <a16:creationId xmlns:a16="http://schemas.microsoft.com/office/drawing/2014/main" xmlns="" id="{AA0D5D9D-E3AF-4E78-9FB7-C4CDB6D5BE05}"/>
                  </a:ext>
                </a:extLst>
              </p:cNvPr>
              <p:cNvSpPr/>
              <p:nvPr/>
            </p:nvSpPr>
            <p:spPr>
              <a:xfrm>
                <a:off x="641350" y="2830512"/>
                <a:ext cx="152401" cy="469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75" y="21600"/>
                    </a:moveTo>
                    <a:lnTo>
                      <a:pt x="0" y="365"/>
                    </a:lnTo>
                    <a:lnTo>
                      <a:pt x="3600" y="0"/>
                    </a:lnTo>
                    <a:lnTo>
                      <a:pt x="21600" y="21235"/>
                    </a:lnTo>
                    <a:lnTo>
                      <a:pt x="1777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9" name="Shape 953">
                <a:extLst>
                  <a:ext uri="{FF2B5EF4-FFF2-40B4-BE49-F238E27FC236}">
                    <a16:creationId xmlns:a16="http://schemas.microsoft.com/office/drawing/2014/main" xmlns="" id="{1E0594F6-B666-4A75-B0F2-050FE386B71E}"/>
                  </a:ext>
                </a:extLst>
              </p:cNvPr>
              <p:cNvSpPr/>
              <p:nvPr/>
            </p:nvSpPr>
            <p:spPr>
              <a:xfrm>
                <a:off x="766763" y="2892424"/>
                <a:ext cx="358776" cy="404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2" y="21600"/>
                    </a:moveTo>
                    <a:lnTo>
                      <a:pt x="0" y="20753"/>
                    </a:lnTo>
                    <a:lnTo>
                      <a:pt x="20453" y="0"/>
                    </a:lnTo>
                    <a:lnTo>
                      <a:pt x="21600" y="932"/>
                    </a:lnTo>
                    <a:lnTo>
                      <a:pt x="124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0" name="Shape 954">
                <a:extLst>
                  <a:ext uri="{FF2B5EF4-FFF2-40B4-BE49-F238E27FC236}">
                    <a16:creationId xmlns:a16="http://schemas.microsoft.com/office/drawing/2014/main" xmlns="" id="{0CF94855-E73E-4ADC-8107-3EE266E1D71A}"/>
                  </a:ext>
                </a:extLst>
              </p:cNvPr>
              <p:cNvSpPr/>
              <p:nvPr/>
            </p:nvSpPr>
            <p:spPr>
              <a:xfrm>
                <a:off x="644525" y="2819399"/>
                <a:ext cx="477838" cy="84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85" y="21600"/>
                    </a:moveTo>
                    <a:lnTo>
                      <a:pt x="0" y="6113"/>
                    </a:lnTo>
                    <a:lnTo>
                      <a:pt x="215" y="0"/>
                    </a:lnTo>
                    <a:lnTo>
                      <a:pt x="21600" y="15079"/>
                    </a:lnTo>
                    <a:lnTo>
                      <a:pt x="2138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1" name="Shape 955">
                <a:extLst>
                  <a:ext uri="{FF2B5EF4-FFF2-40B4-BE49-F238E27FC236}">
                    <a16:creationId xmlns:a16="http://schemas.microsoft.com/office/drawing/2014/main" xmlns="" id="{17A58440-C2CE-4B16-AAD8-CB25EEA34A1B}"/>
                  </a:ext>
                </a:extLst>
              </p:cNvPr>
              <p:cNvSpPr/>
              <p:nvPr/>
            </p:nvSpPr>
            <p:spPr>
              <a:xfrm>
                <a:off x="1106488" y="2417762"/>
                <a:ext cx="312739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5" y="21600"/>
                    </a:moveTo>
                    <a:lnTo>
                      <a:pt x="0" y="21024"/>
                    </a:lnTo>
                    <a:lnTo>
                      <a:pt x="20065" y="0"/>
                    </a:lnTo>
                    <a:lnTo>
                      <a:pt x="21600" y="720"/>
                    </a:lnTo>
                    <a:lnTo>
                      <a:pt x="153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2" name="Shape 956">
                <a:extLst>
                  <a:ext uri="{FF2B5EF4-FFF2-40B4-BE49-F238E27FC236}">
                    <a16:creationId xmlns:a16="http://schemas.microsoft.com/office/drawing/2014/main" xmlns="" id="{053C9D54-4266-4852-88F5-62EDFC5CA75D}"/>
                  </a:ext>
                </a:extLst>
              </p:cNvPr>
              <p:cNvSpPr/>
              <p:nvPr/>
            </p:nvSpPr>
            <p:spPr>
              <a:xfrm>
                <a:off x="1816101" y="2674937"/>
                <a:ext cx="358776" cy="276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" y="21600"/>
                    </a:moveTo>
                    <a:lnTo>
                      <a:pt x="0" y="20110"/>
                    </a:lnTo>
                    <a:lnTo>
                      <a:pt x="20644" y="0"/>
                    </a:lnTo>
                    <a:lnTo>
                      <a:pt x="21600" y="1490"/>
                    </a:lnTo>
                    <a:lnTo>
                      <a:pt x="956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3" name="Shape 957">
                <a:extLst>
                  <a:ext uri="{FF2B5EF4-FFF2-40B4-BE49-F238E27FC236}">
                    <a16:creationId xmlns:a16="http://schemas.microsoft.com/office/drawing/2014/main" xmlns="" id="{4EA0F286-0931-4C94-9A92-6BB4AB7CA113}"/>
                  </a:ext>
                </a:extLst>
              </p:cNvPr>
              <p:cNvSpPr/>
              <p:nvPr/>
            </p:nvSpPr>
            <p:spPr>
              <a:xfrm>
                <a:off x="1793876" y="2944812"/>
                <a:ext cx="41276" cy="339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62" y="21600"/>
                    </a:moveTo>
                    <a:lnTo>
                      <a:pt x="0" y="21398"/>
                    </a:lnTo>
                    <a:lnTo>
                      <a:pt x="8308" y="0"/>
                    </a:lnTo>
                    <a:lnTo>
                      <a:pt x="21600" y="0"/>
                    </a:lnTo>
                    <a:lnTo>
                      <a:pt x="1246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4" name="Shape 958">
                <a:extLst>
                  <a:ext uri="{FF2B5EF4-FFF2-40B4-BE49-F238E27FC236}">
                    <a16:creationId xmlns:a16="http://schemas.microsoft.com/office/drawing/2014/main" xmlns="" id="{56822C47-A995-4515-A0D7-091368B1A2EF}"/>
                  </a:ext>
                </a:extLst>
              </p:cNvPr>
              <p:cNvSpPr/>
              <p:nvPr/>
            </p:nvSpPr>
            <p:spPr>
              <a:xfrm>
                <a:off x="1122363" y="2867024"/>
                <a:ext cx="698501" cy="93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02" y="21600"/>
                    </a:moveTo>
                    <a:lnTo>
                      <a:pt x="0" y="6224"/>
                    </a:lnTo>
                    <a:lnTo>
                      <a:pt x="49" y="0"/>
                    </a:lnTo>
                    <a:lnTo>
                      <a:pt x="21600" y="16108"/>
                    </a:lnTo>
                    <a:lnTo>
                      <a:pt x="2150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5" name="Shape 959">
                <a:extLst>
                  <a:ext uri="{FF2B5EF4-FFF2-40B4-BE49-F238E27FC236}">
                    <a16:creationId xmlns:a16="http://schemas.microsoft.com/office/drawing/2014/main" xmlns="" id="{8A562F48-9B3B-4082-9A8E-A899D4E39549}"/>
                  </a:ext>
                </a:extLst>
              </p:cNvPr>
              <p:cNvSpPr/>
              <p:nvPr/>
            </p:nvSpPr>
            <p:spPr>
              <a:xfrm>
                <a:off x="1801813" y="2474912"/>
                <a:ext cx="33339" cy="468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43" y="21600"/>
                    </a:moveTo>
                    <a:lnTo>
                      <a:pt x="0" y="0"/>
                    </a:lnTo>
                    <a:lnTo>
                      <a:pt x="17486" y="0"/>
                    </a:lnTo>
                    <a:lnTo>
                      <a:pt x="21600" y="21454"/>
                    </a:lnTo>
                    <a:lnTo>
                      <a:pt x="5143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6" name="Shape 960">
                <a:extLst>
                  <a:ext uri="{FF2B5EF4-FFF2-40B4-BE49-F238E27FC236}">
                    <a16:creationId xmlns:a16="http://schemas.microsoft.com/office/drawing/2014/main" xmlns="" id="{31029BD1-88C0-4D8A-82E1-0844EFA69561}"/>
                  </a:ext>
                </a:extLst>
              </p:cNvPr>
              <p:cNvSpPr/>
              <p:nvPr/>
            </p:nvSpPr>
            <p:spPr>
              <a:xfrm>
                <a:off x="1812926" y="2917824"/>
                <a:ext cx="288926" cy="312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71" y="21600"/>
                    </a:moveTo>
                    <a:cubicBezTo>
                      <a:pt x="332" y="1532"/>
                      <a:pt x="0" y="919"/>
                      <a:pt x="0" y="766"/>
                    </a:cubicBezTo>
                    <a:cubicBezTo>
                      <a:pt x="1828" y="153"/>
                      <a:pt x="1828" y="153"/>
                      <a:pt x="1828" y="153"/>
                    </a:cubicBezTo>
                    <a:cubicBezTo>
                      <a:pt x="997" y="460"/>
                      <a:pt x="997" y="460"/>
                      <a:pt x="997" y="460"/>
                    </a:cubicBezTo>
                    <a:cubicBezTo>
                      <a:pt x="1828" y="0"/>
                      <a:pt x="1828" y="0"/>
                      <a:pt x="1828" y="0"/>
                    </a:cubicBezTo>
                    <a:cubicBezTo>
                      <a:pt x="2492" y="919"/>
                      <a:pt x="13957" y="12715"/>
                      <a:pt x="21600" y="20374"/>
                    </a:cubicBezTo>
                    <a:lnTo>
                      <a:pt x="20271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7" name="Shape 961">
                <a:extLst>
                  <a:ext uri="{FF2B5EF4-FFF2-40B4-BE49-F238E27FC236}">
                    <a16:creationId xmlns:a16="http://schemas.microsoft.com/office/drawing/2014/main" xmlns="" id="{4130D51A-B7C1-41A8-89E5-7954D1265541}"/>
                  </a:ext>
                </a:extLst>
              </p:cNvPr>
              <p:cNvSpPr/>
              <p:nvPr/>
            </p:nvSpPr>
            <p:spPr>
              <a:xfrm>
                <a:off x="1806576" y="3211512"/>
                <a:ext cx="288926" cy="95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6" y="21600"/>
                    </a:moveTo>
                    <a:lnTo>
                      <a:pt x="0" y="15480"/>
                    </a:lnTo>
                    <a:lnTo>
                      <a:pt x="21244" y="0"/>
                    </a:lnTo>
                    <a:lnTo>
                      <a:pt x="21600" y="5760"/>
                    </a:lnTo>
                    <a:lnTo>
                      <a:pt x="356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8" name="Shape 962">
                <a:extLst>
                  <a:ext uri="{FF2B5EF4-FFF2-40B4-BE49-F238E27FC236}">
                    <a16:creationId xmlns:a16="http://schemas.microsoft.com/office/drawing/2014/main" xmlns="" id="{E10BBAEC-5992-4B75-B3FF-B5A1D61FCDB0}"/>
                  </a:ext>
                </a:extLst>
              </p:cNvPr>
              <p:cNvSpPr/>
              <p:nvPr/>
            </p:nvSpPr>
            <p:spPr>
              <a:xfrm>
                <a:off x="2085976" y="2687637"/>
                <a:ext cx="90489" cy="541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42" y="21600"/>
                    </a:moveTo>
                    <a:lnTo>
                      <a:pt x="0" y="21473"/>
                    </a:lnTo>
                    <a:lnTo>
                      <a:pt x="15537" y="0"/>
                    </a:lnTo>
                    <a:lnTo>
                      <a:pt x="21600" y="127"/>
                    </a:lnTo>
                    <a:lnTo>
                      <a:pt x="644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9" name="Shape 963">
                <a:extLst>
                  <a:ext uri="{FF2B5EF4-FFF2-40B4-BE49-F238E27FC236}">
                    <a16:creationId xmlns:a16="http://schemas.microsoft.com/office/drawing/2014/main" xmlns="" id="{FFF4011F-88B9-4004-B32B-DF2D45BCF8F2}"/>
                  </a:ext>
                </a:extLst>
              </p:cNvPr>
              <p:cNvSpPr/>
              <p:nvPr/>
            </p:nvSpPr>
            <p:spPr>
              <a:xfrm>
                <a:off x="2154238" y="2200274"/>
                <a:ext cx="260351" cy="4968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7" y="21600"/>
                    </a:moveTo>
                    <a:lnTo>
                      <a:pt x="0" y="21117"/>
                    </a:lnTo>
                    <a:lnTo>
                      <a:pt x="19756" y="0"/>
                    </a:lnTo>
                    <a:lnTo>
                      <a:pt x="21600" y="483"/>
                    </a:lnTo>
                    <a:lnTo>
                      <a:pt x="210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0" name="Shape 964">
                <a:extLst>
                  <a:ext uri="{FF2B5EF4-FFF2-40B4-BE49-F238E27FC236}">
                    <a16:creationId xmlns:a16="http://schemas.microsoft.com/office/drawing/2014/main" xmlns="" id="{0068E199-DA41-4B4B-B8C9-D8652EA58FD0}"/>
                  </a:ext>
                </a:extLst>
              </p:cNvPr>
              <p:cNvSpPr/>
              <p:nvPr/>
            </p:nvSpPr>
            <p:spPr>
              <a:xfrm>
                <a:off x="2387601" y="1600199"/>
                <a:ext cx="306389" cy="611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9" y="21600"/>
                    </a:moveTo>
                    <a:lnTo>
                      <a:pt x="0" y="21207"/>
                    </a:lnTo>
                    <a:lnTo>
                      <a:pt x="20033" y="0"/>
                    </a:lnTo>
                    <a:lnTo>
                      <a:pt x="21600" y="393"/>
                    </a:lnTo>
                    <a:lnTo>
                      <a:pt x="1679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1" name="Shape 965">
                <a:extLst>
                  <a:ext uri="{FF2B5EF4-FFF2-40B4-BE49-F238E27FC236}">
                    <a16:creationId xmlns:a16="http://schemas.microsoft.com/office/drawing/2014/main" xmlns="" id="{A9CDCBF3-746E-42E2-AB08-69BCF072A1E4}"/>
                  </a:ext>
                </a:extLst>
              </p:cNvPr>
              <p:cNvSpPr/>
              <p:nvPr/>
            </p:nvSpPr>
            <p:spPr>
              <a:xfrm>
                <a:off x="2085976" y="1870074"/>
                <a:ext cx="325439" cy="344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41" y="21600"/>
                    </a:moveTo>
                    <a:lnTo>
                      <a:pt x="0" y="1095"/>
                    </a:lnTo>
                    <a:lnTo>
                      <a:pt x="1370" y="0"/>
                    </a:lnTo>
                    <a:lnTo>
                      <a:pt x="21600" y="20406"/>
                    </a:lnTo>
                    <a:lnTo>
                      <a:pt x="20441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2" name="Shape 966">
                <a:extLst>
                  <a:ext uri="{FF2B5EF4-FFF2-40B4-BE49-F238E27FC236}">
                    <a16:creationId xmlns:a16="http://schemas.microsoft.com/office/drawing/2014/main" xmlns="" id="{8F586EE2-6BC5-46FB-AFF5-F6CEAB734BB4}"/>
                  </a:ext>
                </a:extLst>
              </p:cNvPr>
              <p:cNvSpPr/>
              <p:nvPr/>
            </p:nvSpPr>
            <p:spPr>
              <a:xfrm>
                <a:off x="1806576" y="1870074"/>
                <a:ext cx="301626" cy="619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9" y="21600"/>
                    </a:moveTo>
                    <a:lnTo>
                      <a:pt x="0" y="21212"/>
                    </a:lnTo>
                    <a:lnTo>
                      <a:pt x="19895" y="0"/>
                    </a:lnTo>
                    <a:lnTo>
                      <a:pt x="21600" y="332"/>
                    </a:lnTo>
                    <a:lnTo>
                      <a:pt x="1819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3" name="Shape 967">
                <a:extLst>
                  <a:ext uri="{FF2B5EF4-FFF2-40B4-BE49-F238E27FC236}">
                    <a16:creationId xmlns:a16="http://schemas.microsoft.com/office/drawing/2014/main" xmlns="" id="{612DC787-CBB7-4EE8-99EA-489164CA75B9}"/>
                  </a:ext>
                </a:extLst>
              </p:cNvPr>
              <p:cNvSpPr/>
              <p:nvPr/>
            </p:nvSpPr>
            <p:spPr>
              <a:xfrm>
                <a:off x="1404938" y="2408237"/>
                <a:ext cx="407988" cy="87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21600"/>
                    </a:moveTo>
                    <a:lnTo>
                      <a:pt x="0" y="6676"/>
                    </a:lnTo>
                    <a:lnTo>
                      <a:pt x="252" y="0"/>
                    </a:lnTo>
                    <a:lnTo>
                      <a:pt x="21600" y="15316"/>
                    </a:lnTo>
                    <a:lnTo>
                      <a:pt x="2151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4" name="Shape 968">
                <a:extLst>
                  <a:ext uri="{FF2B5EF4-FFF2-40B4-BE49-F238E27FC236}">
                    <a16:creationId xmlns:a16="http://schemas.microsoft.com/office/drawing/2014/main" xmlns="" id="{EBCE32EB-E985-4107-960D-E9A5248E972D}"/>
                  </a:ext>
                </a:extLst>
              </p:cNvPr>
              <p:cNvSpPr/>
              <p:nvPr/>
            </p:nvSpPr>
            <p:spPr>
              <a:xfrm>
                <a:off x="1816101" y="2463799"/>
                <a:ext cx="354014" cy="228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25" y="21600"/>
                    </a:moveTo>
                    <a:lnTo>
                      <a:pt x="0" y="2100"/>
                    </a:lnTo>
                    <a:lnTo>
                      <a:pt x="775" y="0"/>
                    </a:lnTo>
                    <a:lnTo>
                      <a:pt x="21600" y="19500"/>
                    </a:lnTo>
                    <a:lnTo>
                      <a:pt x="2082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5" name="Shape 969">
                <a:extLst>
                  <a:ext uri="{FF2B5EF4-FFF2-40B4-BE49-F238E27FC236}">
                    <a16:creationId xmlns:a16="http://schemas.microsoft.com/office/drawing/2014/main" xmlns="" id="{228F5B2D-E61F-46BB-B442-0EE1EC2D6688}"/>
                  </a:ext>
                </a:extLst>
              </p:cNvPr>
              <p:cNvSpPr/>
              <p:nvPr/>
            </p:nvSpPr>
            <p:spPr>
              <a:xfrm>
                <a:off x="1820863" y="2193924"/>
                <a:ext cx="582614" cy="290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2" y="21600"/>
                    </a:moveTo>
                    <a:lnTo>
                      <a:pt x="0" y="19711"/>
                    </a:lnTo>
                    <a:lnTo>
                      <a:pt x="21188" y="0"/>
                    </a:lnTo>
                    <a:lnTo>
                      <a:pt x="21600" y="1770"/>
                    </a:lnTo>
                    <a:lnTo>
                      <a:pt x="41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6" name="Shape 970">
                <a:extLst>
                  <a:ext uri="{FF2B5EF4-FFF2-40B4-BE49-F238E27FC236}">
                    <a16:creationId xmlns:a16="http://schemas.microsoft.com/office/drawing/2014/main" xmlns="" id="{209C0C76-B82C-461B-8CEC-D09ADC6DB1C8}"/>
                  </a:ext>
                </a:extLst>
              </p:cNvPr>
              <p:cNvSpPr/>
              <p:nvPr/>
            </p:nvSpPr>
            <p:spPr>
              <a:xfrm>
                <a:off x="1725613" y="1974849"/>
                <a:ext cx="106364" cy="495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42" y="21600"/>
                    </a:moveTo>
                    <a:lnTo>
                      <a:pt x="0" y="208"/>
                    </a:lnTo>
                    <a:lnTo>
                      <a:pt x="5158" y="0"/>
                    </a:lnTo>
                    <a:lnTo>
                      <a:pt x="21600" y="21462"/>
                    </a:lnTo>
                    <a:lnTo>
                      <a:pt x="1644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7" name="Shape 971">
                <a:extLst>
                  <a:ext uri="{FF2B5EF4-FFF2-40B4-BE49-F238E27FC236}">
                    <a16:creationId xmlns:a16="http://schemas.microsoft.com/office/drawing/2014/main" xmlns="" id="{F51FEFCE-67E9-4D43-B150-51C3242EEA6E}"/>
                  </a:ext>
                </a:extLst>
              </p:cNvPr>
              <p:cNvSpPr/>
              <p:nvPr/>
            </p:nvSpPr>
            <p:spPr>
              <a:xfrm>
                <a:off x="1390650" y="1982787"/>
                <a:ext cx="30164" cy="434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74" y="21600"/>
                    </a:moveTo>
                    <a:lnTo>
                      <a:pt x="0" y="0"/>
                    </a:lnTo>
                    <a:lnTo>
                      <a:pt x="18189" y="0"/>
                    </a:lnTo>
                    <a:lnTo>
                      <a:pt x="21600" y="21600"/>
                    </a:lnTo>
                    <a:lnTo>
                      <a:pt x="2274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8" name="Shape 972">
                <a:extLst>
                  <a:ext uri="{FF2B5EF4-FFF2-40B4-BE49-F238E27FC236}">
                    <a16:creationId xmlns:a16="http://schemas.microsoft.com/office/drawing/2014/main" xmlns="" id="{1E23D23A-70F0-4A8A-905E-7D6B1D07801A}"/>
                  </a:ext>
                </a:extLst>
              </p:cNvPr>
              <p:cNvSpPr/>
              <p:nvPr/>
            </p:nvSpPr>
            <p:spPr>
              <a:xfrm>
                <a:off x="1363663" y="1308099"/>
                <a:ext cx="52389" cy="682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lnTo>
                      <a:pt x="0" y="0"/>
                    </a:lnTo>
                    <a:lnTo>
                      <a:pt x="11127" y="0"/>
                    </a:lnTo>
                    <a:lnTo>
                      <a:pt x="21600" y="21600"/>
                    </a:lnTo>
                    <a:lnTo>
                      <a:pt x="1112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9" name="Shape 973">
                <a:extLst>
                  <a:ext uri="{FF2B5EF4-FFF2-40B4-BE49-F238E27FC236}">
                    <a16:creationId xmlns:a16="http://schemas.microsoft.com/office/drawing/2014/main" xmlns="" id="{9A7E97A0-3C41-48F6-84D5-BDA78FDC309D}"/>
                  </a:ext>
                </a:extLst>
              </p:cNvPr>
              <p:cNvSpPr/>
              <p:nvPr/>
            </p:nvSpPr>
            <p:spPr>
              <a:xfrm>
                <a:off x="1409701" y="1958974"/>
                <a:ext cx="333376" cy="50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" y="21600"/>
                    </a:moveTo>
                    <a:lnTo>
                      <a:pt x="0" y="10125"/>
                    </a:lnTo>
                    <a:lnTo>
                      <a:pt x="21394" y="0"/>
                    </a:lnTo>
                    <a:lnTo>
                      <a:pt x="21600" y="11475"/>
                    </a:lnTo>
                    <a:lnTo>
                      <a:pt x="20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0" name="Shape 974">
                <a:extLst>
                  <a:ext uri="{FF2B5EF4-FFF2-40B4-BE49-F238E27FC236}">
                    <a16:creationId xmlns:a16="http://schemas.microsoft.com/office/drawing/2014/main" xmlns="" id="{66DB19E6-7C8F-4463-B6AA-9D4A18C83621}"/>
                  </a:ext>
                </a:extLst>
              </p:cNvPr>
              <p:cNvSpPr/>
              <p:nvPr/>
            </p:nvSpPr>
            <p:spPr>
              <a:xfrm>
                <a:off x="933450" y="1990724"/>
                <a:ext cx="476251" cy="320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" y="21600"/>
                    </a:moveTo>
                    <a:lnTo>
                      <a:pt x="0" y="20103"/>
                    </a:lnTo>
                    <a:lnTo>
                      <a:pt x="21024" y="0"/>
                    </a:lnTo>
                    <a:lnTo>
                      <a:pt x="21600" y="1283"/>
                    </a:lnTo>
                    <a:lnTo>
                      <a:pt x="72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1" name="Shape 975">
                <a:extLst>
                  <a:ext uri="{FF2B5EF4-FFF2-40B4-BE49-F238E27FC236}">
                    <a16:creationId xmlns:a16="http://schemas.microsoft.com/office/drawing/2014/main" xmlns="" id="{CE2083D0-4342-434E-86A2-7C1EF6C7158C}"/>
                  </a:ext>
                </a:extLst>
              </p:cNvPr>
              <p:cNvSpPr/>
              <p:nvPr/>
            </p:nvSpPr>
            <p:spPr>
              <a:xfrm>
                <a:off x="638175" y="2293937"/>
                <a:ext cx="315914" cy="539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7" y="21600"/>
                    </a:moveTo>
                    <a:lnTo>
                      <a:pt x="0" y="21092"/>
                    </a:lnTo>
                    <a:lnTo>
                      <a:pt x="19863" y="0"/>
                    </a:lnTo>
                    <a:lnTo>
                      <a:pt x="21600" y="508"/>
                    </a:lnTo>
                    <a:lnTo>
                      <a:pt x="173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2" name="Shape 976">
                <a:extLst>
                  <a:ext uri="{FF2B5EF4-FFF2-40B4-BE49-F238E27FC236}">
                    <a16:creationId xmlns:a16="http://schemas.microsoft.com/office/drawing/2014/main" xmlns="" id="{8E66E189-CC8B-4848-A21E-7EACBC1652E7}"/>
                  </a:ext>
                </a:extLst>
              </p:cNvPr>
              <p:cNvSpPr/>
              <p:nvPr/>
            </p:nvSpPr>
            <p:spPr>
              <a:xfrm>
                <a:off x="644525" y="2412999"/>
                <a:ext cx="765176" cy="412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4" y="21600"/>
                    </a:moveTo>
                    <a:lnTo>
                      <a:pt x="0" y="20437"/>
                    </a:lnTo>
                    <a:lnTo>
                      <a:pt x="21241" y="0"/>
                    </a:lnTo>
                    <a:lnTo>
                      <a:pt x="21600" y="1329"/>
                    </a:lnTo>
                    <a:lnTo>
                      <a:pt x="314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3" name="Shape 977">
                <a:extLst>
                  <a:ext uri="{FF2B5EF4-FFF2-40B4-BE49-F238E27FC236}">
                    <a16:creationId xmlns:a16="http://schemas.microsoft.com/office/drawing/2014/main" xmlns="" id="{59589111-A498-4A91-89FC-0BCB929931F1}"/>
                  </a:ext>
                </a:extLst>
              </p:cNvPr>
              <p:cNvSpPr/>
              <p:nvPr/>
            </p:nvSpPr>
            <p:spPr>
              <a:xfrm>
                <a:off x="931863" y="2293937"/>
                <a:ext cx="193676" cy="590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67" y="21600"/>
                    </a:moveTo>
                    <a:lnTo>
                      <a:pt x="0" y="232"/>
                    </a:lnTo>
                    <a:lnTo>
                      <a:pt x="2833" y="0"/>
                    </a:lnTo>
                    <a:lnTo>
                      <a:pt x="21600" y="21310"/>
                    </a:lnTo>
                    <a:lnTo>
                      <a:pt x="1876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4" name="Shape 978">
                <a:extLst>
                  <a:ext uri="{FF2B5EF4-FFF2-40B4-BE49-F238E27FC236}">
                    <a16:creationId xmlns:a16="http://schemas.microsoft.com/office/drawing/2014/main" xmlns="" id="{2F1715D8-9523-4EE8-AEEA-66825890E866}"/>
                  </a:ext>
                </a:extLst>
              </p:cNvPr>
              <p:cNvSpPr/>
              <p:nvPr/>
            </p:nvSpPr>
            <p:spPr>
              <a:xfrm>
                <a:off x="250825" y="2003424"/>
                <a:ext cx="407988" cy="815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23" y="21600"/>
                    </a:moveTo>
                    <a:lnTo>
                      <a:pt x="0" y="294"/>
                    </a:lnTo>
                    <a:lnTo>
                      <a:pt x="1261" y="0"/>
                    </a:lnTo>
                    <a:lnTo>
                      <a:pt x="21600" y="21306"/>
                    </a:lnTo>
                    <a:lnTo>
                      <a:pt x="20423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5" name="Shape 979">
                <a:extLst>
                  <a:ext uri="{FF2B5EF4-FFF2-40B4-BE49-F238E27FC236}">
                    <a16:creationId xmlns:a16="http://schemas.microsoft.com/office/drawing/2014/main" xmlns="" id="{F2486F04-2190-485E-8F25-F8222695AE4D}"/>
                  </a:ext>
                </a:extLst>
              </p:cNvPr>
              <p:cNvSpPr/>
              <p:nvPr/>
            </p:nvSpPr>
            <p:spPr>
              <a:xfrm>
                <a:off x="77788" y="1160463"/>
                <a:ext cx="196851" cy="858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87" y="21600"/>
                    </a:moveTo>
                    <a:lnTo>
                      <a:pt x="0" y="120"/>
                    </a:lnTo>
                    <a:lnTo>
                      <a:pt x="2613" y="0"/>
                    </a:lnTo>
                    <a:lnTo>
                      <a:pt x="21600" y="21400"/>
                    </a:lnTo>
                    <a:lnTo>
                      <a:pt x="1898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6" name="Shape 980">
                <a:extLst>
                  <a:ext uri="{FF2B5EF4-FFF2-40B4-BE49-F238E27FC236}">
                    <a16:creationId xmlns:a16="http://schemas.microsoft.com/office/drawing/2014/main" xmlns="" id="{C2E2B90F-18ED-4DE1-B973-498ADC244BF8}"/>
                  </a:ext>
                </a:extLst>
              </p:cNvPr>
              <p:cNvSpPr/>
              <p:nvPr/>
            </p:nvSpPr>
            <p:spPr>
              <a:xfrm>
                <a:off x="84138" y="1158875"/>
                <a:ext cx="388939" cy="328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8" y="21600"/>
                    </a:moveTo>
                    <a:lnTo>
                      <a:pt x="0" y="1357"/>
                    </a:lnTo>
                    <a:lnTo>
                      <a:pt x="970" y="0"/>
                    </a:lnTo>
                    <a:lnTo>
                      <a:pt x="21600" y="20243"/>
                    </a:lnTo>
                    <a:lnTo>
                      <a:pt x="20718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7" name="Shape 981">
                <a:extLst>
                  <a:ext uri="{FF2B5EF4-FFF2-40B4-BE49-F238E27FC236}">
                    <a16:creationId xmlns:a16="http://schemas.microsoft.com/office/drawing/2014/main" xmlns="" id="{80D802F4-CED1-4321-A95D-0F5CA696EB0A}"/>
                  </a:ext>
                </a:extLst>
              </p:cNvPr>
              <p:cNvSpPr/>
              <p:nvPr/>
            </p:nvSpPr>
            <p:spPr>
              <a:xfrm>
                <a:off x="247650" y="1476374"/>
                <a:ext cx="233364" cy="52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51" y="21600"/>
                    </a:moveTo>
                    <a:lnTo>
                      <a:pt x="0" y="21210"/>
                    </a:lnTo>
                    <a:lnTo>
                      <a:pt x="19396" y="0"/>
                    </a:lnTo>
                    <a:lnTo>
                      <a:pt x="21600" y="325"/>
                    </a:lnTo>
                    <a:lnTo>
                      <a:pt x="2351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8" name="Shape 982">
                <a:extLst>
                  <a:ext uri="{FF2B5EF4-FFF2-40B4-BE49-F238E27FC236}">
                    <a16:creationId xmlns:a16="http://schemas.microsoft.com/office/drawing/2014/main" xmlns="" id="{D93D28B8-F1DC-46C0-8993-4428D884C0DA}"/>
                  </a:ext>
                </a:extLst>
              </p:cNvPr>
              <p:cNvSpPr/>
              <p:nvPr/>
            </p:nvSpPr>
            <p:spPr>
              <a:xfrm>
                <a:off x="458788" y="1465262"/>
                <a:ext cx="417513" cy="247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25" y="21600"/>
                    </a:moveTo>
                    <a:lnTo>
                      <a:pt x="0" y="1938"/>
                    </a:lnTo>
                    <a:lnTo>
                      <a:pt x="575" y="0"/>
                    </a:lnTo>
                    <a:lnTo>
                      <a:pt x="21600" y="19662"/>
                    </a:lnTo>
                    <a:lnTo>
                      <a:pt x="2102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9" name="Shape 983">
                <a:extLst>
                  <a:ext uri="{FF2B5EF4-FFF2-40B4-BE49-F238E27FC236}">
                    <a16:creationId xmlns:a16="http://schemas.microsoft.com/office/drawing/2014/main" xmlns="" id="{43127DE3-19FA-490F-885E-F5E1A400B76D}"/>
                  </a:ext>
                </a:extLst>
              </p:cNvPr>
              <p:cNvSpPr/>
              <p:nvPr/>
            </p:nvSpPr>
            <p:spPr>
              <a:xfrm>
                <a:off x="850900" y="1697037"/>
                <a:ext cx="100014" cy="608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771" y="21600"/>
                    </a:moveTo>
                    <a:lnTo>
                      <a:pt x="0" y="169"/>
                    </a:lnTo>
                    <a:lnTo>
                      <a:pt x="5486" y="0"/>
                    </a:lnTo>
                    <a:lnTo>
                      <a:pt x="21600" y="21487"/>
                    </a:lnTo>
                    <a:lnTo>
                      <a:pt x="15771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0" name="Shape 984">
                <a:extLst>
                  <a:ext uri="{FF2B5EF4-FFF2-40B4-BE49-F238E27FC236}">
                    <a16:creationId xmlns:a16="http://schemas.microsoft.com/office/drawing/2014/main" xmlns="" id="{69E545CE-80A5-4DAB-BB8F-1A6AD04E4589}"/>
                  </a:ext>
                </a:extLst>
              </p:cNvPr>
              <p:cNvSpPr/>
              <p:nvPr/>
            </p:nvSpPr>
            <p:spPr>
              <a:xfrm>
                <a:off x="865188" y="1689099"/>
                <a:ext cx="539751" cy="315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5" y="21600"/>
                    </a:moveTo>
                    <a:lnTo>
                      <a:pt x="0" y="1520"/>
                    </a:lnTo>
                    <a:lnTo>
                      <a:pt x="445" y="0"/>
                    </a:lnTo>
                    <a:lnTo>
                      <a:pt x="21600" y="19972"/>
                    </a:lnTo>
                    <a:lnTo>
                      <a:pt x="2115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1" name="Shape 985">
                <a:extLst>
                  <a:ext uri="{FF2B5EF4-FFF2-40B4-BE49-F238E27FC236}">
                    <a16:creationId xmlns:a16="http://schemas.microsoft.com/office/drawing/2014/main" xmlns="" id="{A236BAF2-8CC1-4954-AAFB-3133FB1B708C}"/>
                  </a:ext>
                </a:extLst>
              </p:cNvPr>
              <p:cNvSpPr/>
              <p:nvPr/>
            </p:nvSpPr>
            <p:spPr>
              <a:xfrm>
                <a:off x="803275" y="1381124"/>
                <a:ext cx="76201" cy="322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21600"/>
                    </a:moveTo>
                    <a:lnTo>
                      <a:pt x="0" y="213"/>
                    </a:lnTo>
                    <a:lnTo>
                      <a:pt x="7200" y="0"/>
                    </a:lnTo>
                    <a:lnTo>
                      <a:pt x="21600" y="21387"/>
                    </a:lnTo>
                    <a:lnTo>
                      <a:pt x="1440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2" name="Shape 986">
                <a:extLst>
                  <a:ext uri="{FF2B5EF4-FFF2-40B4-BE49-F238E27FC236}">
                    <a16:creationId xmlns:a16="http://schemas.microsoft.com/office/drawing/2014/main" xmlns="" id="{B4CCA924-5B6D-4946-A6B4-203B2C20F8D4}"/>
                  </a:ext>
                </a:extLst>
              </p:cNvPr>
              <p:cNvSpPr/>
              <p:nvPr/>
            </p:nvSpPr>
            <p:spPr>
              <a:xfrm>
                <a:off x="257175" y="1684337"/>
                <a:ext cx="611189" cy="31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93" y="21600"/>
                    </a:moveTo>
                    <a:lnTo>
                      <a:pt x="0" y="19872"/>
                    </a:lnTo>
                    <a:lnTo>
                      <a:pt x="21207" y="0"/>
                    </a:lnTo>
                    <a:lnTo>
                      <a:pt x="21600" y="1620"/>
                    </a:lnTo>
                    <a:lnTo>
                      <a:pt x="393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3" name="Shape 987">
                <a:extLst>
                  <a:ext uri="{FF2B5EF4-FFF2-40B4-BE49-F238E27FC236}">
                    <a16:creationId xmlns:a16="http://schemas.microsoft.com/office/drawing/2014/main" xmlns="" id="{1A39CFEB-D033-414F-A302-5CAAD138F8AD}"/>
                  </a:ext>
                </a:extLst>
              </p:cNvPr>
              <p:cNvSpPr/>
              <p:nvPr/>
            </p:nvSpPr>
            <p:spPr>
              <a:xfrm>
                <a:off x="261938" y="1981199"/>
                <a:ext cx="677864" cy="31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46" y="21600"/>
                    </a:moveTo>
                    <a:lnTo>
                      <a:pt x="0" y="1512"/>
                    </a:lnTo>
                    <a:lnTo>
                      <a:pt x="354" y="0"/>
                    </a:lnTo>
                    <a:lnTo>
                      <a:pt x="21600" y="20088"/>
                    </a:lnTo>
                    <a:lnTo>
                      <a:pt x="21246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4" name="Shape 988">
                <a:extLst>
                  <a:ext uri="{FF2B5EF4-FFF2-40B4-BE49-F238E27FC236}">
                    <a16:creationId xmlns:a16="http://schemas.microsoft.com/office/drawing/2014/main" xmlns="" id="{60C54D27-BCBC-48A6-A995-BF0863C29073}"/>
                  </a:ext>
                </a:extLst>
              </p:cNvPr>
              <p:cNvSpPr/>
              <p:nvPr/>
            </p:nvSpPr>
            <p:spPr>
              <a:xfrm>
                <a:off x="946150" y="2193924"/>
                <a:ext cx="1447802" cy="119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" y="21600"/>
                    </a:moveTo>
                    <a:lnTo>
                      <a:pt x="0" y="16992"/>
                    </a:lnTo>
                    <a:lnTo>
                      <a:pt x="21576" y="0"/>
                    </a:lnTo>
                    <a:lnTo>
                      <a:pt x="21600" y="4320"/>
                    </a:lnTo>
                    <a:lnTo>
                      <a:pt x="4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5" name="Shape 989">
                <a:extLst>
                  <a:ext uri="{FF2B5EF4-FFF2-40B4-BE49-F238E27FC236}">
                    <a16:creationId xmlns:a16="http://schemas.microsoft.com/office/drawing/2014/main" xmlns="" id="{DF109EE3-4D4F-4565-B117-1B5601D8AC84}"/>
                  </a:ext>
                </a:extLst>
              </p:cNvPr>
              <p:cNvSpPr/>
              <p:nvPr/>
            </p:nvSpPr>
            <p:spPr>
              <a:xfrm>
                <a:off x="2090738" y="1597024"/>
                <a:ext cx="596901" cy="287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2" y="21600"/>
                    </a:moveTo>
                    <a:lnTo>
                      <a:pt x="0" y="19691"/>
                    </a:lnTo>
                    <a:lnTo>
                      <a:pt x="21255" y="0"/>
                    </a:lnTo>
                    <a:lnTo>
                      <a:pt x="21600" y="1909"/>
                    </a:lnTo>
                    <a:lnTo>
                      <a:pt x="40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6" name="Shape 990">
                <a:extLst>
                  <a:ext uri="{FF2B5EF4-FFF2-40B4-BE49-F238E27FC236}">
                    <a16:creationId xmlns:a16="http://schemas.microsoft.com/office/drawing/2014/main" xmlns="" id="{5833AA22-CED7-4076-9093-5D4F299EE35F}"/>
                  </a:ext>
                </a:extLst>
              </p:cNvPr>
              <p:cNvSpPr/>
              <p:nvPr/>
            </p:nvSpPr>
            <p:spPr>
              <a:xfrm>
                <a:off x="1733551" y="1858962"/>
                <a:ext cx="366714" cy="122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4" y="21600"/>
                    </a:moveTo>
                    <a:lnTo>
                      <a:pt x="0" y="17392"/>
                    </a:lnTo>
                    <a:lnTo>
                      <a:pt x="21132" y="0"/>
                    </a:lnTo>
                    <a:lnTo>
                      <a:pt x="21600" y="4488"/>
                    </a:lnTo>
                    <a:lnTo>
                      <a:pt x="374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7" name="Shape 991">
                <a:extLst>
                  <a:ext uri="{FF2B5EF4-FFF2-40B4-BE49-F238E27FC236}">
                    <a16:creationId xmlns:a16="http://schemas.microsoft.com/office/drawing/2014/main" xmlns="" id="{D681B956-8233-4CA3-A812-A00860D22285}"/>
                  </a:ext>
                </a:extLst>
              </p:cNvPr>
              <p:cNvSpPr/>
              <p:nvPr/>
            </p:nvSpPr>
            <p:spPr>
              <a:xfrm>
                <a:off x="2635251" y="839787"/>
                <a:ext cx="60326" cy="771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37" y="21600"/>
                    </a:moveTo>
                    <a:lnTo>
                      <a:pt x="0" y="44"/>
                    </a:lnTo>
                    <a:lnTo>
                      <a:pt x="9095" y="0"/>
                    </a:lnTo>
                    <a:lnTo>
                      <a:pt x="21600" y="21511"/>
                    </a:lnTo>
                    <a:lnTo>
                      <a:pt x="1193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8" name="Shape 992">
                <a:extLst>
                  <a:ext uri="{FF2B5EF4-FFF2-40B4-BE49-F238E27FC236}">
                    <a16:creationId xmlns:a16="http://schemas.microsoft.com/office/drawing/2014/main" xmlns="" id="{FB11BD2E-104B-4CE9-A954-787E0D649976}"/>
                  </a:ext>
                </a:extLst>
              </p:cNvPr>
              <p:cNvSpPr/>
              <p:nvPr/>
            </p:nvSpPr>
            <p:spPr>
              <a:xfrm>
                <a:off x="2220913" y="357188"/>
                <a:ext cx="436564" cy="495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57" y="21600"/>
                    </a:moveTo>
                    <a:lnTo>
                      <a:pt x="0" y="762"/>
                    </a:lnTo>
                    <a:lnTo>
                      <a:pt x="1021" y="0"/>
                    </a:lnTo>
                    <a:lnTo>
                      <a:pt x="21600" y="20838"/>
                    </a:lnTo>
                    <a:lnTo>
                      <a:pt x="2065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9" name="Shape 993">
                <a:extLst>
                  <a:ext uri="{FF2B5EF4-FFF2-40B4-BE49-F238E27FC236}">
                    <a16:creationId xmlns:a16="http://schemas.microsoft.com/office/drawing/2014/main" xmlns="" id="{1C7EA5C3-FFBA-4447-8A5A-A2A7612C4D46}"/>
                  </a:ext>
                </a:extLst>
              </p:cNvPr>
              <p:cNvSpPr/>
              <p:nvPr/>
            </p:nvSpPr>
            <p:spPr>
              <a:xfrm>
                <a:off x="2303463" y="838200"/>
                <a:ext cx="347664" cy="2714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5" y="21600"/>
                    </a:moveTo>
                    <a:lnTo>
                      <a:pt x="0" y="19832"/>
                    </a:lnTo>
                    <a:lnTo>
                      <a:pt x="20614" y="0"/>
                    </a:lnTo>
                    <a:lnTo>
                      <a:pt x="21600" y="1516"/>
                    </a:lnTo>
                    <a:lnTo>
                      <a:pt x="108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0" name="Shape 994">
                <a:extLst>
                  <a:ext uri="{FF2B5EF4-FFF2-40B4-BE49-F238E27FC236}">
                    <a16:creationId xmlns:a16="http://schemas.microsoft.com/office/drawing/2014/main" xmlns="" id="{80BF6CAD-FF23-47F9-A36E-51240DFE2377}"/>
                  </a:ext>
                </a:extLst>
              </p:cNvPr>
              <p:cNvSpPr/>
              <p:nvPr/>
            </p:nvSpPr>
            <p:spPr>
              <a:xfrm>
                <a:off x="1952626" y="1090612"/>
                <a:ext cx="371476" cy="320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3" y="21600"/>
                    </a:moveTo>
                    <a:lnTo>
                      <a:pt x="0" y="20317"/>
                    </a:lnTo>
                    <a:lnTo>
                      <a:pt x="20677" y="0"/>
                    </a:lnTo>
                    <a:lnTo>
                      <a:pt x="21600" y="1283"/>
                    </a:lnTo>
                    <a:lnTo>
                      <a:pt x="923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1" name="Shape 995">
                <a:extLst>
                  <a:ext uri="{FF2B5EF4-FFF2-40B4-BE49-F238E27FC236}">
                    <a16:creationId xmlns:a16="http://schemas.microsoft.com/office/drawing/2014/main" xmlns="" id="{00BEB3F3-D10E-407C-A8D7-65CE93AC5CA4}"/>
                  </a:ext>
                </a:extLst>
              </p:cNvPr>
              <p:cNvSpPr/>
              <p:nvPr/>
            </p:nvSpPr>
            <p:spPr>
              <a:xfrm>
                <a:off x="1374775" y="1308099"/>
                <a:ext cx="592139" cy="103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26" y="21600"/>
                    </a:moveTo>
                    <a:lnTo>
                      <a:pt x="0" y="5317"/>
                    </a:lnTo>
                    <a:lnTo>
                      <a:pt x="174" y="0"/>
                    </a:lnTo>
                    <a:lnTo>
                      <a:pt x="21600" y="15951"/>
                    </a:lnTo>
                    <a:lnTo>
                      <a:pt x="21426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2" name="Shape 996">
                <a:extLst>
                  <a:ext uri="{FF2B5EF4-FFF2-40B4-BE49-F238E27FC236}">
                    <a16:creationId xmlns:a16="http://schemas.microsoft.com/office/drawing/2014/main" xmlns="" id="{46C9E062-E7CC-42C1-B872-89BFC7A2FA3A}"/>
                  </a:ext>
                </a:extLst>
              </p:cNvPr>
              <p:cNvSpPr/>
              <p:nvPr/>
            </p:nvSpPr>
            <p:spPr>
              <a:xfrm>
                <a:off x="814388" y="1314449"/>
                <a:ext cx="560389" cy="79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" y="21600"/>
                    </a:moveTo>
                    <a:lnTo>
                      <a:pt x="0" y="15120"/>
                    </a:lnTo>
                    <a:lnTo>
                      <a:pt x="21478" y="0"/>
                    </a:lnTo>
                    <a:lnTo>
                      <a:pt x="21600" y="7344"/>
                    </a:lnTo>
                    <a:lnTo>
                      <a:pt x="12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3" name="Shape 997">
                <a:extLst>
                  <a:ext uri="{FF2B5EF4-FFF2-40B4-BE49-F238E27FC236}">
                    <a16:creationId xmlns:a16="http://schemas.microsoft.com/office/drawing/2014/main" xmlns="" id="{39F5D4F5-0E28-4602-96A5-BFC203666F7D}"/>
                  </a:ext>
                </a:extLst>
              </p:cNvPr>
              <p:cNvSpPr/>
              <p:nvPr/>
            </p:nvSpPr>
            <p:spPr>
              <a:xfrm>
                <a:off x="88900" y="1154112"/>
                <a:ext cx="731838" cy="246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19" y="21600"/>
                    </a:moveTo>
                    <a:lnTo>
                      <a:pt x="0" y="2230"/>
                    </a:lnTo>
                    <a:lnTo>
                      <a:pt x="234" y="0"/>
                    </a:lnTo>
                    <a:lnTo>
                      <a:pt x="21600" y="19510"/>
                    </a:lnTo>
                    <a:lnTo>
                      <a:pt x="21319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4" name="Shape 998">
                <a:extLst>
                  <a:ext uri="{FF2B5EF4-FFF2-40B4-BE49-F238E27FC236}">
                    <a16:creationId xmlns:a16="http://schemas.microsoft.com/office/drawing/2014/main" xmlns="" id="{FCA67929-5616-4080-970F-2043341C67B0}"/>
                  </a:ext>
                </a:extLst>
              </p:cNvPr>
              <p:cNvSpPr/>
              <p:nvPr/>
            </p:nvSpPr>
            <p:spPr>
              <a:xfrm>
                <a:off x="465138" y="1381124"/>
                <a:ext cx="346076" cy="112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" y="21600"/>
                    </a:moveTo>
                    <a:lnTo>
                      <a:pt x="0" y="16428"/>
                    </a:lnTo>
                    <a:lnTo>
                      <a:pt x="21303" y="0"/>
                    </a:lnTo>
                    <a:lnTo>
                      <a:pt x="21600" y="4563"/>
                    </a:lnTo>
                    <a:lnTo>
                      <a:pt x="49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5" name="Shape 999">
                <a:extLst>
                  <a:ext uri="{FF2B5EF4-FFF2-40B4-BE49-F238E27FC236}">
                    <a16:creationId xmlns:a16="http://schemas.microsoft.com/office/drawing/2014/main" xmlns="" id="{BF1A1BCD-B1AE-4E6B-84E6-14795E2E8380}"/>
                  </a:ext>
                </a:extLst>
              </p:cNvPr>
              <p:cNvSpPr/>
              <p:nvPr/>
            </p:nvSpPr>
            <p:spPr>
              <a:xfrm>
                <a:off x="860425" y="1387474"/>
                <a:ext cx="1100139" cy="309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4" y="20829"/>
                      <a:pt x="44" y="20829"/>
                      <a:pt x="44" y="20829"/>
                    </a:cubicBezTo>
                    <a:cubicBezTo>
                      <a:pt x="44" y="19903"/>
                      <a:pt x="44" y="19903"/>
                      <a:pt x="44" y="19903"/>
                    </a:cubicBezTo>
                    <a:cubicBezTo>
                      <a:pt x="653" y="19594"/>
                      <a:pt x="15721" y="5400"/>
                      <a:pt x="21469" y="0"/>
                    </a:cubicBezTo>
                    <a:cubicBezTo>
                      <a:pt x="21600" y="1697"/>
                      <a:pt x="21600" y="1697"/>
                      <a:pt x="21600" y="1697"/>
                    </a:cubicBezTo>
                    <a:cubicBezTo>
                      <a:pt x="1916" y="20366"/>
                      <a:pt x="218" y="21600"/>
                      <a:pt x="0" y="2160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6" name="Shape 1000">
                <a:extLst>
                  <a:ext uri="{FF2B5EF4-FFF2-40B4-BE49-F238E27FC236}">
                    <a16:creationId xmlns:a16="http://schemas.microsoft.com/office/drawing/2014/main" xmlns="" id="{EF0864AA-736E-4BD5-BBFC-644507EA2318}"/>
                  </a:ext>
                </a:extLst>
              </p:cNvPr>
              <p:cNvSpPr/>
              <p:nvPr/>
            </p:nvSpPr>
            <p:spPr>
              <a:xfrm>
                <a:off x="860425" y="1320799"/>
                <a:ext cx="522289" cy="3794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5" y="21600"/>
                    </a:moveTo>
                    <a:lnTo>
                      <a:pt x="0" y="20335"/>
                    </a:lnTo>
                    <a:lnTo>
                      <a:pt x="21075" y="0"/>
                    </a:lnTo>
                    <a:lnTo>
                      <a:pt x="21600" y="1265"/>
                    </a:lnTo>
                    <a:lnTo>
                      <a:pt x="52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7" name="Shape 1001">
                <a:extLst>
                  <a:ext uri="{FF2B5EF4-FFF2-40B4-BE49-F238E27FC236}">
                    <a16:creationId xmlns:a16="http://schemas.microsoft.com/office/drawing/2014/main" xmlns="" id="{D0795FB1-6800-4F17-B1D7-01D5EE6CE257}"/>
                  </a:ext>
                </a:extLst>
              </p:cNvPr>
              <p:cNvSpPr/>
              <p:nvPr/>
            </p:nvSpPr>
            <p:spPr>
              <a:xfrm>
                <a:off x="1387475" y="1090612"/>
                <a:ext cx="9255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" y="21600"/>
                    </a:moveTo>
                    <a:lnTo>
                      <a:pt x="0" y="19068"/>
                    </a:lnTo>
                    <a:lnTo>
                      <a:pt x="21415" y="0"/>
                    </a:lnTo>
                    <a:lnTo>
                      <a:pt x="21600" y="2234"/>
                    </a:lnTo>
                    <a:lnTo>
                      <a:pt x="111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8" name="Shape 1002">
                <a:extLst>
                  <a:ext uri="{FF2B5EF4-FFF2-40B4-BE49-F238E27FC236}">
                    <a16:creationId xmlns:a16="http://schemas.microsoft.com/office/drawing/2014/main" xmlns="" id="{8470D1E0-8E57-45D6-B7AD-D0507507C074}"/>
                  </a:ext>
                </a:extLst>
              </p:cNvPr>
              <p:cNvSpPr/>
              <p:nvPr/>
            </p:nvSpPr>
            <p:spPr>
              <a:xfrm>
                <a:off x="1951038" y="1403349"/>
                <a:ext cx="161926" cy="465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0" y="21600"/>
                    </a:moveTo>
                    <a:lnTo>
                      <a:pt x="0" y="295"/>
                    </a:lnTo>
                    <a:lnTo>
                      <a:pt x="3600" y="0"/>
                    </a:lnTo>
                    <a:lnTo>
                      <a:pt x="21600" y="21305"/>
                    </a:lnTo>
                    <a:lnTo>
                      <a:pt x="1800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9" name="Shape 1003">
                <a:extLst>
                  <a:ext uri="{FF2B5EF4-FFF2-40B4-BE49-F238E27FC236}">
                    <a16:creationId xmlns:a16="http://schemas.microsoft.com/office/drawing/2014/main" xmlns="" id="{9C7610A2-DED8-4FF0-B8D4-AA768D77E947}"/>
                  </a:ext>
                </a:extLst>
              </p:cNvPr>
              <p:cNvSpPr/>
              <p:nvPr/>
            </p:nvSpPr>
            <p:spPr>
              <a:xfrm>
                <a:off x="1703388" y="731838"/>
                <a:ext cx="935039" cy="1238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27" y="21600"/>
                    </a:moveTo>
                    <a:lnTo>
                      <a:pt x="0" y="4431"/>
                    </a:lnTo>
                    <a:lnTo>
                      <a:pt x="37" y="0"/>
                    </a:lnTo>
                    <a:lnTo>
                      <a:pt x="21600" y="16892"/>
                    </a:lnTo>
                    <a:lnTo>
                      <a:pt x="2152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0" name="Shape 1004">
                <a:extLst>
                  <a:ext uri="{FF2B5EF4-FFF2-40B4-BE49-F238E27FC236}">
                    <a16:creationId xmlns:a16="http://schemas.microsoft.com/office/drawing/2014/main" xmlns="" id="{DC74C842-90EC-4CD5-8630-2CBBB2CEF11E}"/>
                  </a:ext>
                </a:extLst>
              </p:cNvPr>
              <p:cNvSpPr/>
              <p:nvPr/>
            </p:nvSpPr>
            <p:spPr>
              <a:xfrm>
                <a:off x="1700213" y="358775"/>
                <a:ext cx="534989" cy="392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1" y="21600"/>
                    </a:moveTo>
                    <a:lnTo>
                      <a:pt x="0" y="20376"/>
                    </a:lnTo>
                    <a:lnTo>
                      <a:pt x="20959" y="0"/>
                    </a:lnTo>
                    <a:lnTo>
                      <a:pt x="21600" y="1137"/>
                    </a:lnTo>
                    <a:lnTo>
                      <a:pt x="641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1" name="Shape 1005">
                <a:extLst>
                  <a:ext uri="{FF2B5EF4-FFF2-40B4-BE49-F238E27FC236}">
                    <a16:creationId xmlns:a16="http://schemas.microsoft.com/office/drawing/2014/main" xmlns="" id="{BF42AD99-2B6D-44EC-8E3A-DCBE63CDB6D8}"/>
                  </a:ext>
                </a:extLst>
              </p:cNvPr>
              <p:cNvSpPr/>
              <p:nvPr/>
            </p:nvSpPr>
            <p:spPr>
              <a:xfrm>
                <a:off x="77788" y="581025"/>
                <a:ext cx="257176" cy="582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0" y="21600"/>
                    </a:moveTo>
                    <a:lnTo>
                      <a:pt x="0" y="21247"/>
                    </a:lnTo>
                    <a:lnTo>
                      <a:pt x="19600" y="0"/>
                    </a:lnTo>
                    <a:lnTo>
                      <a:pt x="21600" y="294"/>
                    </a:lnTo>
                    <a:lnTo>
                      <a:pt x="200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2" name="Shape 1006">
                <a:extLst>
                  <a:ext uri="{FF2B5EF4-FFF2-40B4-BE49-F238E27FC236}">
                    <a16:creationId xmlns:a16="http://schemas.microsoft.com/office/drawing/2014/main" xmlns="" id="{FD1B88E9-E956-4CCB-95D3-73932EAAF5D3}"/>
                  </a:ext>
                </a:extLst>
              </p:cNvPr>
              <p:cNvSpPr/>
              <p:nvPr/>
            </p:nvSpPr>
            <p:spPr>
              <a:xfrm>
                <a:off x="323850" y="569913"/>
                <a:ext cx="404814" cy="55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99" y="21600"/>
                    </a:moveTo>
                    <a:lnTo>
                      <a:pt x="0" y="614"/>
                    </a:lnTo>
                    <a:lnTo>
                      <a:pt x="1101" y="0"/>
                    </a:lnTo>
                    <a:lnTo>
                      <a:pt x="21600" y="21048"/>
                    </a:lnTo>
                    <a:lnTo>
                      <a:pt x="20499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3" name="Shape 1007">
                <a:extLst>
                  <a:ext uri="{FF2B5EF4-FFF2-40B4-BE49-F238E27FC236}">
                    <a16:creationId xmlns:a16="http://schemas.microsoft.com/office/drawing/2014/main" xmlns="" id="{719734E0-4228-4A03-BBBA-52C2A7392160}"/>
                  </a:ext>
                </a:extLst>
              </p:cNvPr>
              <p:cNvSpPr/>
              <p:nvPr/>
            </p:nvSpPr>
            <p:spPr>
              <a:xfrm>
                <a:off x="727075" y="1098549"/>
                <a:ext cx="666751" cy="231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43" y="21600"/>
                    </a:moveTo>
                    <a:lnTo>
                      <a:pt x="0" y="2367"/>
                    </a:lnTo>
                    <a:lnTo>
                      <a:pt x="309" y="0"/>
                    </a:lnTo>
                    <a:lnTo>
                      <a:pt x="21600" y="19233"/>
                    </a:lnTo>
                    <a:lnTo>
                      <a:pt x="21343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4" name="Shape 1008">
                <a:extLst>
                  <a:ext uri="{FF2B5EF4-FFF2-40B4-BE49-F238E27FC236}">
                    <a16:creationId xmlns:a16="http://schemas.microsoft.com/office/drawing/2014/main" xmlns="" id="{F8423E40-364C-4ED3-A542-86AF63359A97}"/>
                  </a:ext>
                </a:extLst>
              </p:cNvPr>
              <p:cNvSpPr/>
              <p:nvPr/>
            </p:nvSpPr>
            <p:spPr>
              <a:xfrm>
                <a:off x="711200" y="1108075"/>
                <a:ext cx="111126" cy="280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54" y="21600"/>
                    </a:moveTo>
                    <a:lnTo>
                      <a:pt x="0" y="488"/>
                    </a:lnTo>
                    <a:lnTo>
                      <a:pt x="5246" y="0"/>
                    </a:lnTo>
                    <a:lnTo>
                      <a:pt x="21600" y="20990"/>
                    </a:lnTo>
                    <a:lnTo>
                      <a:pt x="16354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5" name="Shape 1009">
                <a:extLst>
                  <a:ext uri="{FF2B5EF4-FFF2-40B4-BE49-F238E27FC236}">
                    <a16:creationId xmlns:a16="http://schemas.microsoft.com/office/drawing/2014/main" xmlns="" id="{A347DB43-ABC7-4071-8995-0B8285C5D30B}"/>
                  </a:ext>
                </a:extLst>
              </p:cNvPr>
              <p:cNvSpPr/>
              <p:nvPr/>
            </p:nvSpPr>
            <p:spPr>
              <a:xfrm>
                <a:off x="454025" y="1101724"/>
                <a:ext cx="277814" cy="382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5" y="21600"/>
                    </a:moveTo>
                    <a:lnTo>
                      <a:pt x="0" y="20704"/>
                    </a:lnTo>
                    <a:lnTo>
                      <a:pt x="19995" y="0"/>
                    </a:lnTo>
                    <a:lnTo>
                      <a:pt x="21600" y="896"/>
                    </a:lnTo>
                    <a:lnTo>
                      <a:pt x="1605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6" name="Shape 1010">
                <a:extLst>
                  <a:ext uri="{FF2B5EF4-FFF2-40B4-BE49-F238E27FC236}">
                    <a16:creationId xmlns:a16="http://schemas.microsoft.com/office/drawing/2014/main" xmlns="" id="{D884DBCE-D6FE-4E3D-8B12-0A2345F0E46F}"/>
                  </a:ext>
                </a:extLst>
              </p:cNvPr>
              <p:cNvSpPr/>
              <p:nvPr/>
            </p:nvSpPr>
            <p:spPr>
              <a:xfrm>
                <a:off x="311150" y="217488"/>
                <a:ext cx="458788" cy="374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3" y="21600"/>
                    </a:moveTo>
                    <a:lnTo>
                      <a:pt x="0" y="20410"/>
                    </a:lnTo>
                    <a:lnTo>
                      <a:pt x="20853" y="0"/>
                    </a:lnTo>
                    <a:lnTo>
                      <a:pt x="21600" y="1098"/>
                    </a:lnTo>
                    <a:lnTo>
                      <a:pt x="673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7" name="Shape 1011">
                <a:extLst>
                  <a:ext uri="{FF2B5EF4-FFF2-40B4-BE49-F238E27FC236}">
                    <a16:creationId xmlns:a16="http://schemas.microsoft.com/office/drawing/2014/main" xmlns="" id="{1D1CDB41-5A60-4A6B-8D46-882C8153E98D}"/>
                  </a:ext>
                </a:extLst>
              </p:cNvPr>
              <p:cNvSpPr/>
              <p:nvPr/>
            </p:nvSpPr>
            <p:spPr>
              <a:xfrm>
                <a:off x="744538" y="222250"/>
                <a:ext cx="485776" cy="579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53" y="21600"/>
                    </a:moveTo>
                    <a:lnTo>
                      <a:pt x="0" y="651"/>
                    </a:lnTo>
                    <a:lnTo>
                      <a:pt x="918" y="0"/>
                    </a:lnTo>
                    <a:lnTo>
                      <a:pt x="21600" y="21067"/>
                    </a:lnTo>
                    <a:lnTo>
                      <a:pt x="20753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8" name="Shape 1012">
                <a:extLst>
                  <a:ext uri="{FF2B5EF4-FFF2-40B4-BE49-F238E27FC236}">
                    <a16:creationId xmlns:a16="http://schemas.microsoft.com/office/drawing/2014/main" xmlns="" id="{6311EB9C-FD6A-49E8-AAB0-78D8E3A66FC4}"/>
                  </a:ext>
                </a:extLst>
              </p:cNvPr>
              <p:cNvSpPr/>
              <p:nvPr/>
            </p:nvSpPr>
            <p:spPr>
              <a:xfrm>
                <a:off x="711200" y="773113"/>
                <a:ext cx="512764" cy="344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2" y="21600"/>
                    </a:moveTo>
                    <a:lnTo>
                      <a:pt x="0" y="20206"/>
                    </a:lnTo>
                    <a:lnTo>
                      <a:pt x="21065" y="0"/>
                    </a:lnTo>
                    <a:lnTo>
                      <a:pt x="21600" y="1394"/>
                    </a:lnTo>
                    <a:lnTo>
                      <a:pt x="60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9" name="Shape 1013">
                <a:extLst>
                  <a:ext uri="{FF2B5EF4-FFF2-40B4-BE49-F238E27FC236}">
                    <a16:creationId xmlns:a16="http://schemas.microsoft.com/office/drawing/2014/main" xmlns="" id="{3E7623C3-3E44-469A-B12C-8381C5277FEA}"/>
                  </a:ext>
                </a:extLst>
              </p:cNvPr>
              <p:cNvSpPr/>
              <p:nvPr/>
            </p:nvSpPr>
            <p:spPr>
              <a:xfrm>
                <a:off x="93663" y="1098549"/>
                <a:ext cx="628651" cy="66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12857"/>
                    </a:lnTo>
                    <a:lnTo>
                      <a:pt x="21545" y="0"/>
                    </a:lnTo>
                    <a:lnTo>
                      <a:pt x="21600" y="8743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0" name="Shape 1014">
                <a:extLst>
                  <a:ext uri="{FF2B5EF4-FFF2-40B4-BE49-F238E27FC236}">
                    <a16:creationId xmlns:a16="http://schemas.microsoft.com/office/drawing/2014/main" xmlns="" id="{0B14B9B4-1F74-490D-AFA6-35950D04E741}"/>
                  </a:ext>
                </a:extLst>
              </p:cNvPr>
              <p:cNvSpPr/>
              <p:nvPr/>
            </p:nvSpPr>
            <p:spPr>
              <a:xfrm>
                <a:off x="1219200" y="727075"/>
                <a:ext cx="490538" cy="71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" y="21600"/>
                    </a:moveTo>
                    <a:lnTo>
                      <a:pt x="0" y="13440"/>
                    </a:lnTo>
                    <a:lnTo>
                      <a:pt x="21460" y="0"/>
                    </a:lnTo>
                    <a:lnTo>
                      <a:pt x="21600" y="8160"/>
                    </a:lnTo>
                    <a:lnTo>
                      <a:pt x="14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1" name="Shape 1015">
                <a:extLst>
                  <a:ext uri="{FF2B5EF4-FFF2-40B4-BE49-F238E27FC236}">
                    <a16:creationId xmlns:a16="http://schemas.microsoft.com/office/drawing/2014/main" xmlns="" id="{4E710EED-77AC-43D3-A574-D3195CCF7A71}"/>
                  </a:ext>
                </a:extLst>
              </p:cNvPr>
              <p:cNvSpPr/>
              <p:nvPr/>
            </p:nvSpPr>
            <p:spPr>
              <a:xfrm>
                <a:off x="1514476" y="55563"/>
                <a:ext cx="717551" cy="320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61" y="21600"/>
                    </a:moveTo>
                    <a:lnTo>
                      <a:pt x="0" y="1497"/>
                    </a:lnTo>
                    <a:lnTo>
                      <a:pt x="335" y="0"/>
                    </a:lnTo>
                    <a:lnTo>
                      <a:pt x="21600" y="20103"/>
                    </a:lnTo>
                    <a:lnTo>
                      <a:pt x="21361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2" name="Shape 1016">
                <a:extLst>
                  <a:ext uri="{FF2B5EF4-FFF2-40B4-BE49-F238E27FC236}">
                    <a16:creationId xmlns:a16="http://schemas.microsoft.com/office/drawing/2014/main" xmlns="" id="{D0603F77-8766-44ED-8C99-2C255A7D6309}"/>
                  </a:ext>
                </a:extLst>
              </p:cNvPr>
              <p:cNvSpPr/>
              <p:nvPr/>
            </p:nvSpPr>
            <p:spPr>
              <a:xfrm>
                <a:off x="749300" y="52388"/>
                <a:ext cx="773114" cy="184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3" y="21600"/>
                    </a:moveTo>
                    <a:lnTo>
                      <a:pt x="0" y="18621"/>
                    </a:lnTo>
                    <a:lnTo>
                      <a:pt x="21423" y="0"/>
                    </a:lnTo>
                    <a:lnTo>
                      <a:pt x="21600" y="3166"/>
                    </a:lnTo>
                    <a:lnTo>
                      <a:pt x="133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3" name="Shape 1017">
                <a:extLst>
                  <a:ext uri="{FF2B5EF4-FFF2-40B4-BE49-F238E27FC236}">
                    <a16:creationId xmlns:a16="http://schemas.microsoft.com/office/drawing/2014/main" xmlns="" id="{2DC3C012-B536-48EF-881B-071F36D411A7}"/>
                  </a:ext>
                </a:extLst>
              </p:cNvPr>
              <p:cNvSpPr/>
              <p:nvPr/>
            </p:nvSpPr>
            <p:spPr>
              <a:xfrm>
                <a:off x="1508126" y="61913"/>
                <a:ext cx="214314" cy="682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00" y="21600"/>
                    </a:moveTo>
                    <a:lnTo>
                      <a:pt x="0" y="301"/>
                    </a:lnTo>
                    <a:lnTo>
                      <a:pt x="2400" y="0"/>
                    </a:lnTo>
                    <a:lnTo>
                      <a:pt x="21600" y="21399"/>
                    </a:lnTo>
                    <a:lnTo>
                      <a:pt x="1920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4" name="Shape 1018">
                <a:extLst>
                  <a:ext uri="{FF2B5EF4-FFF2-40B4-BE49-F238E27FC236}">
                    <a16:creationId xmlns:a16="http://schemas.microsoft.com/office/drawing/2014/main" xmlns="" id="{6E669436-EE6D-47EE-8CB6-B3503BCA3B7C}"/>
                  </a:ext>
                </a:extLst>
              </p:cNvPr>
              <p:cNvSpPr/>
              <p:nvPr/>
            </p:nvSpPr>
            <p:spPr>
              <a:xfrm>
                <a:off x="1195388" y="74613"/>
                <a:ext cx="330201" cy="712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8" y="21600"/>
                    </a:moveTo>
                    <a:lnTo>
                      <a:pt x="0" y="21263"/>
                    </a:lnTo>
                    <a:lnTo>
                      <a:pt x="19938" y="0"/>
                    </a:lnTo>
                    <a:lnTo>
                      <a:pt x="21600" y="289"/>
                    </a:lnTo>
                    <a:lnTo>
                      <a:pt x="1558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5" name="Shape 1019">
                <a:extLst>
                  <a:ext uri="{FF2B5EF4-FFF2-40B4-BE49-F238E27FC236}">
                    <a16:creationId xmlns:a16="http://schemas.microsoft.com/office/drawing/2014/main" xmlns="" id="{2C9C2122-28E9-45C0-9DA6-60181BEF0790}"/>
                  </a:ext>
                </a:extLst>
              </p:cNvPr>
              <p:cNvSpPr/>
              <p:nvPr/>
            </p:nvSpPr>
            <p:spPr>
              <a:xfrm>
                <a:off x="700088" y="225425"/>
                <a:ext cx="65089" cy="869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956" y="21600"/>
                    </a:moveTo>
                    <a:lnTo>
                      <a:pt x="0" y="21600"/>
                    </a:lnTo>
                    <a:lnTo>
                      <a:pt x="12644" y="0"/>
                    </a:lnTo>
                    <a:lnTo>
                      <a:pt x="21600" y="79"/>
                    </a:lnTo>
                    <a:lnTo>
                      <a:pt x="8956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6" name="Shape 1020">
                <a:extLst>
                  <a:ext uri="{FF2B5EF4-FFF2-40B4-BE49-F238E27FC236}">
                    <a16:creationId xmlns:a16="http://schemas.microsoft.com/office/drawing/2014/main" xmlns="" id="{2A52DA8B-794A-4872-ABB9-2B9BA81C79F2}"/>
                  </a:ext>
                </a:extLst>
              </p:cNvPr>
              <p:cNvSpPr/>
              <p:nvPr/>
            </p:nvSpPr>
            <p:spPr>
              <a:xfrm>
                <a:off x="1698626" y="735013"/>
                <a:ext cx="276226" cy="658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62" y="21600"/>
                    </a:moveTo>
                    <a:lnTo>
                      <a:pt x="0" y="312"/>
                    </a:lnTo>
                    <a:lnTo>
                      <a:pt x="1862" y="0"/>
                    </a:lnTo>
                    <a:lnTo>
                      <a:pt x="21600" y="21288"/>
                    </a:lnTo>
                    <a:lnTo>
                      <a:pt x="19862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7" name="Shape 1021">
                <a:extLst>
                  <a:ext uri="{FF2B5EF4-FFF2-40B4-BE49-F238E27FC236}">
                    <a16:creationId xmlns:a16="http://schemas.microsoft.com/office/drawing/2014/main" xmlns="" id="{406B9240-3C6B-4872-A50D-E259A0740184}"/>
                  </a:ext>
                </a:extLst>
              </p:cNvPr>
              <p:cNvSpPr/>
              <p:nvPr/>
            </p:nvSpPr>
            <p:spPr>
              <a:xfrm>
                <a:off x="1214438" y="782638"/>
                <a:ext cx="168276" cy="522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40" y="21600"/>
                    </a:moveTo>
                    <a:lnTo>
                      <a:pt x="0" y="328"/>
                    </a:lnTo>
                    <a:lnTo>
                      <a:pt x="3260" y="0"/>
                    </a:lnTo>
                    <a:lnTo>
                      <a:pt x="21600" y="21337"/>
                    </a:lnTo>
                    <a:lnTo>
                      <a:pt x="1834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8" name="Shape 1022">
                <a:extLst>
                  <a:ext uri="{FF2B5EF4-FFF2-40B4-BE49-F238E27FC236}">
                    <a16:creationId xmlns:a16="http://schemas.microsoft.com/office/drawing/2014/main" xmlns="" id="{55DB73D8-BF60-4861-941C-B81281124E35}"/>
                  </a:ext>
                </a:extLst>
              </p:cNvPr>
              <p:cNvSpPr/>
              <p:nvPr/>
            </p:nvSpPr>
            <p:spPr>
              <a:xfrm>
                <a:off x="1365250" y="744538"/>
                <a:ext cx="350839" cy="576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8" y="21600"/>
                    </a:moveTo>
                    <a:lnTo>
                      <a:pt x="0" y="21124"/>
                    </a:lnTo>
                    <a:lnTo>
                      <a:pt x="20232" y="0"/>
                    </a:lnTo>
                    <a:lnTo>
                      <a:pt x="21600" y="476"/>
                    </a:lnTo>
                    <a:lnTo>
                      <a:pt x="1368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9" name="Shape 1023">
                <a:extLst>
                  <a:ext uri="{FF2B5EF4-FFF2-40B4-BE49-F238E27FC236}">
                    <a16:creationId xmlns:a16="http://schemas.microsoft.com/office/drawing/2014/main" xmlns="" id="{5CC8B3E1-2BFE-4D95-8A9C-6EE57B1F8D6F}"/>
                  </a:ext>
                </a:extLst>
              </p:cNvPr>
              <p:cNvSpPr/>
              <p:nvPr/>
            </p:nvSpPr>
            <p:spPr>
              <a:xfrm>
                <a:off x="1717676" y="733425"/>
                <a:ext cx="598489" cy="374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84" y="21600"/>
                    </a:moveTo>
                    <a:lnTo>
                      <a:pt x="0" y="1281"/>
                    </a:lnTo>
                    <a:lnTo>
                      <a:pt x="516" y="0"/>
                    </a:lnTo>
                    <a:lnTo>
                      <a:pt x="21600" y="20319"/>
                    </a:lnTo>
                    <a:lnTo>
                      <a:pt x="21084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0" name="Shape 1024">
                <a:extLst>
                  <a:ext uri="{FF2B5EF4-FFF2-40B4-BE49-F238E27FC236}">
                    <a16:creationId xmlns:a16="http://schemas.microsoft.com/office/drawing/2014/main" xmlns="" id="{0A32EB3C-03EA-4C42-9797-0719A399A8C4}"/>
                  </a:ext>
                </a:extLst>
              </p:cNvPr>
              <p:cNvSpPr/>
              <p:nvPr/>
            </p:nvSpPr>
            <p:spPr>
              <a:xfrm>
                <a:off x="2298701" y="1101724"/>
                <a:ext cx="384176" cy="509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40" y="21600"/>
                    </a:moveTo>
                    <a:lnTo>
                      <a:pt x="0" y="673"/>
                    </a:lnTo>
                    <a:lnTo>
                      <a:pt x="1160" y="0"/>
                    </a:lnTo>
                    <a:lnTo>
                      <a:pt x="21600" y="20927"/>
                    </a:lnTo>
                    <a:lnTo>
                      <a:pt x="20440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1" name="Shape 1025">
                <a:extLst>
                  <a:ext uri="{FF2B5EF4-FFF2-40B4-BE49-F238E27FC236}">
                    <a16:creationId xmlns:a16="http://schemas.microsoft.com/office/drawing/2014/main" xmlns="" id="{12D0933D-73E1-4D3C-BDCE-C79BADAE15CB}"/>
                  </a:ext>
                </a:extLst>
              </p:cNvPr>
              <p:cNvSpPr/>
              <p:nvPr/>
            </p:nvSpPr>
            <p:spPr>
              <a:xfrm>
                <a:off x="2097088" y="1119187"/>
                <a:ext cx="222251" cy="746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14" y="21600"/>
                    </a:moveTo>
                    <a:lnTo>
                      <a:pt x="0" y="21416"/>
                    </a:lnTo>
                    <a:lnTo>
                      <a:pt x="19131" y="0"/>
                    </a:lnTo>
                    <a:lnTo>
                      <a:pt x="21600" y="184"/>
                    </a:lnTo>
                    <a:lnTo>
                      <a:pt x="2314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2" name="Shape 1026">
                <a:extLst>
                  <a:ext uri="{FF2B5EF4-FFF2-40B4-BE49-F238E27FC236}">
                    <a16:creationId xmlns:a16="http://schemas.microsoft.com/office/drawing/2014/main" xmlns="" id="{BE3D599C-364A-44D5-9361-5B677E8CDB74}"/>
                  </a:ext>
                </a:extLst>
              </p:cNvPr>
              <p:cNvSpPr/>
              <p:nvPr/>
            </p:nvSpPr>
            <p:spPr>
              <a:xfrm>
                <a:off x="1371600" y="1320799"/>
                <a:ext cx="368301" cy="660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97" y="21600"/>
                    </a:moveTo>
                    <a:lnTo>
                      <a:pt x="0" y="363"/>
                    </a:lnTo>
                    <a:lnTo>
                      <a:pt x="1303" y="0"/>
                    </a:lnTo>
                    <a:lnTo>
                      <a:pt x="21600" y="21185"/>
                    </a:lnTo>
                    <a:lnTo>
                      <a:pt x="2029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3" name="Shape 1027">
                <a:extLst>
                  <a:ext uri="{FF2B5EF4-FFF2-40B4-BE49-F238E27FC236}">
                    <a16:creationId xmlns:a16="http://schemas.microsoft.com/office/drawing/2014/main" xmlns="" id="{FA64D2C0-1453-4DB0-81EB-474B56E1224F}"/>
                  </a:ext>
                </a:extLst>
              </p:cNvPr>
              <p:cNvSpPr/>
              <p:nvPr/>
            </p:nvSpPr>
            <p:spPr>
              <a:xfrm>
                <a:off x="1717676" y="1398587"/>
                <a:ext cx="257176" cy="573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7" y="21600"/>
                    </a:moveTo>
                    <a:lnTo>
                      <a:pt x="0" y="21181"/>
                    </a:lnTo>
                    <a:lnTo>
                      <a:pt x="19600" y="0"/>
                    </a:lnTo>
                    <a:lnTo>
                      <a:pt x="21600" y="419"/>
                    </a:lnTo>
                    <a:lnTo>
                      <a:pt x="186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4" name="Shape 1028">
                <a:extLst>
                  <a:ext uri="{FF2B5EF4-FFF2-40B4-BE49-F238E27FC236}">
                    <a16:creationId xmlns:a16="http://schemas.microsoft.com/office/drawing/2014/main" xmlns="" id="{ED09C7D7-6D86-4B17-A7F9-61B6E049F7CB}"/>
                  </a:ext>
                </a:extLst>
              </p:cNvPr>
              <p:cNvSpPr/>
              <p:nvPr/>
            </p:nvSpPr>
            <p:spPr>
              <a:xfrm>
                <a:off x="1398588" y="1968499"/>
                <a:ext cx="333376" cy="455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37" y="21600"/>
                    </a:moveTo>
                    <a:lnTo>
                      <a:pt x="0" y="20847"/>
                    </a:lnTo>
                    <a:lnTo>
                      <a:pt x="20160" y="0"/>
                    </a:lnTo>
                    <a:lnTo>
                      <a:pt x="21600" y="677"/>
                    </a:lnTo>
                    <a:lnTo>
                      <a:pt x="1337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5" name="Shape 1029">
                <a:extLst>
                  <a:ext uri="{FF2B5EF4-FFF2-40B4-BE49-F238E27FC236}">
                    <a16:creationId xmlns:a16="http://schemas.microsoft.com/office/drawing/2014/main" xmlns="" id="{49CFF1B7-ECC2-46B6-AFEB-6FEDF7994D0A}"/>
                  </a:ext>
                </a:extLst>
              </p:cNvPr>
              <p:cNvSpPr/>
              <p:nvPr/>
            </p:nvSpPr>
            <p:spPr>
              <a:xfrm>
                <a:off x="1398588" y="2441574"/>
                <a:ext cx="411163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16" y="21600"/>
                    </a:moveTo>
                    <a:lnTo>
                      <a:pt x="0" y="792"/>
                    </a:lnTo>
                    <a:lnTo>
                      <a:pt x="1084" y="0"/>
                    </a:lnTo>
                    <a:lnTo>
                      <a:pt x="21600" y="20808"/>
                    </a:lnTo>
                    <a:lnTo>
                      <a:pt x="20516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6" name="Shape 1030">
                <a:extLst>
                  <a:ext uri="{FF2B5EF4-FFF2-40B4-BE49-F238E27FC236}">
                    <a16:creationId xmlns:a16="http://schemas.microsoft.com/office/drawing/2014/main" xmlns="" id="{D2289C7F-EBFE-4C90-B971-16A81BF21BF2}"/>
                  </a:ext>
                </a:extLst>
              </p:cNvPr>
              <p:cNvSpPr/>
              <p:nvPr/>
            </p:nvSpPr>
            <p:spPr>
              <a:xfrm>
                <a:off x="854075" y="1708149"/>
                <a:ext cx="565151" cy="749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11" y="21600"/>
                    </a:moveTo>
                    <a:lnTo>
                      <a:pt x="0" y="458"/>
                    </a:lnTo>
                    <a:lnTo>
                      <a:pt x="728" y="0"/>
                    </a:lnTo>
                    <a:lnTo>
                      <a:pt x="21600" y="21142"/>
                    </a:lnTo>
                    <a:lnTo>
                      <a:pt x="20811" y="2160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7" name="Shape 1031">
                <a:extLst>
                  <a:ext uri="{FF2B5EF4-FFF2-40B4-BE49-F238E27FC236}">
                    <a16:creationId xmlns:a16="http://schemas.microsoft.com/office/drawing/2014/main" xmlns="" id="{EE9E4C8C-46BA-482E-8148-DCEE25CD59AE}"/>
                  </a:ext>
                </a:extLst>
              </p:cNvPr>
              <p:cNvSpPr/>
              <p:nvPr/>
            </p:nvSpPr>
            <p:spPr>
              <a:xfrm>
                <a:off x="1252538" y="1168399"/>
                <a:ext cx="258765" cy="258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8" name="Shape 1032">
                <a:extLst>
                  <a:ext uri="{FF2B5EF4-FFF2-40B4-BE49-F238E27FC236}">
                    <a16:creationId xmlns:a16="http://schemas.microsoft.com/office/drawing/2014/main" xmlns="" id="{8605E360-BB08-43BE-93E1-9CB4EF2458B1}"/>
                  </a:ext>
                </a:extLst>
              </p:cNvPr>
              <p:cNvSpPr/>
              <p:nvPr/>
            </p:nvSpPr>
            <p:spPr>
              <a:xfrm>
                <a:off x="133350" y="1870074"/>
                <a:ext cx="258765" cy="258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9" name="Shape 1033">
                <a:extLst>
                  <a:ext uri="{FF2B5EF4-FFF2-40B4-BE49-F238E27FC236}">
                    <a16:creationId xmlns:a16="http://schemas.microsoft.com/office/drawing/2014/main" xmlns="" id="{889C4A25-84C4-40D2-9F7B-A4CF1FBB9B05}"/>
                  </a:ext>
                </a:extLst>
              </p:cNvPr>
              <p:cNvSpPr/>
              <p:nvPr/>
            </p:nvSpPr>
            <p:spPr>
              <a:xfrm>
                <a:off x="1279525" y="3140074"/>
                <a:ext cx="258765" cy="258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0" name="Shape 1034">
                <a:extLst>
                  <a:ext uri="{FF2B5EF4-FFF2-40B4-BE49-F238E27FC236}">
                    <a16:creationId xmlns:a16="http://schemas.microsoft.com/office/drawing/2014/main" xmlns="" id="{BCE7716E-2AC0-46D1-94CD-C444E9DD21B1}"/>
                  </a:ext>
                </a:extLst>
              </p:cNvPr>
              <p:cNvSpPr/>
              <p:nvPr/>
            </p:nvSpPr>
            <p:spPr>
              <a:xfrm>
                <a:off x="1279525" y="1839912"/>
                <a:ext cx="258765" cy="258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1" name="Shape 1035">
                <a:extLst>
                  <a:ext uri="{FF2B5EF4-FFF2-40B4-BE49-F238E27FC236}">
                    <a16:creationId xmlns:a16="http://schemas.microsoft.com/office/drawing/2014/main" xmlns="" id="{EA9A9CCC-026E-4C06-95C1-C0A17ABF3D65}"/>
                  </a:ext>
                </a:extLst>
              </p:cNvPr>
              <p:cNvSpPr/>
              <p:nvPr/>
            </p:nvSpPr>
            <p:spPr>
              <a:xfrm>
                <a:off x="2549526" y="1471612"/>
                <a:ext cx="258765" cy="258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2" name="Shape 1036">
                <a:extLst>
                  <a:ext uri="{FF2B5EF4-FFF2-40B4-BE49-F238E27FC236}">
                    <a16:creationId xmlns:a16="http://schemas.microsoft.com/office/drawing/2014/main" xmlns="" id="{2D2039DD-58EB-4C52-9CAC-B7027F2A4D20}"/>
                  </a:ext>
                </a:extLst>
              </p:cNvPr>
              <p:cNvSpPr/>
              <p:nvPr/>
            </p:nvSpPr>
            <p:spPr>
              <a:xfrm>
                <a:off x="638175" y="104775"/>
                <a:ext cx="260351" cy="258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3" name="Shape 1037">
                <a:extLst>
                  <a:ext uri="{FF2B5EF4-FFF2-40B4-BE49-F238E27FC236}">
                    <a16:creationId xmlns:a16="http://schemas.microsoft.com/office/drawing/2014/main" xmlns="" id="{1631E2F5-7940-4648-A893-1E35B05A0A2F}"/>
                  </a:ext>
                </a:extLst>
              </p:cNvPr>
              <p:cNvSpPr/>
              <p:nvPr/>
            </p:nvSpPr>
            <p:spPr>
              <a:xfrm>
                <a:off x="636588" y="1022349"/>
                <a:ext cx="185739" cy="1857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4" name="Shape 1038">
                <a:extLst>
                  <a:ext uri="{FF2B5EF4-FFF2-40B4-BE49-F238E27FC236}">
                    <a16:creationId xmlns:a16="http://schemas.microsoft.com/office/drawing/2014/main" xmlns="" id="{C49B96F1-C553-4997-BF85-F1933AE3CF4C}"/>
                  </a:ext>
                </a:extLst>
              </p:cNvPr>
              <p:cNvSpPr/>
              <p:nvPr/>
            </p:nvSpPr>
            <p:spPr>
              <a:xfrm>
                <a:off x="0" y="1069974"/>
                <a:ext cx="185738" cy="185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5" name="Shape 1039">
                <a:extLst>
                  <a:ext uri="{FF2B5EF4-FFF2-40B4-BE49-F238E27FC236}">
                    <a16:creationId xmlns:a16="http://schemas.microsoft.com/office/drawing/2014/main" xmlns="" id="{5580D9F6-F1F0-445C-B6E3-1FF6CF08E10C}"/>
                  </a:ext>
                </a:extLst>
              </p:cNvPr>
              <p:cNvSpPr/>
              <p:nvPr/>
            </p:nvSpPr>
            <p:spPr>
              <a:xfrm>
                <a:off x="234950" y="488950"/>
                <a:ext cx="188915" cy="18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6" name="Shape 1040">
                <a:extLst>
                  <a:ext uri="{FF2B5EF4-FFF2-40B4-BE49-F238E27FC236}">
                    <a16:creationId xmlns:a16="http://schemas.microsoft.com/office/drawing/2014/main" xmlns="" id="{3E7A5AAF-7EF2-42D4-AA48-FDDE99A8FE35}"/>
                  </a:ext>
                </a:extLst>
              </p:cNvPr>
              <p:cNvSpPr/>
              <p:nvPr/>
            </p:nvSpPr>
            <p:spPr>
              <a:xfrm>
                <a:off x="1614488" y="649288"/>
                <a:ext cx="185739" cy="185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7" name="Shape 1041">
                <a:extLst>
                  <a:ext uri="{FF2B5EF4-FFF2-40B4-BE49-F238E27FC236}">
                    <a16:creationId xmlns:a16="http://schemas.microsoft.com/office/drawing/2014/main" xmlns="" id="{8B7CE7A8-BC6B-45B1-979A-F52A7B7D5B97}"/>
                  </a:ext>
                </a:extLst>
              </p:cNvPr>
              <p:cNvSpPr/>
              <p:nvPr/>
            </p:nvSpPr>
            <p:spPr>
              <a:xfrm>
                <a:off x="2559051" y="742950"/>
                <a:ext cx="185739" cy="185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8" name="Shape 1042">
                <a:extLst>
                  <a:ext uri="{FF2B5EF4-FFF2-40B4-BE49-F238E27FC236}">
                    <a16:creationId xmlns:a16="http://schemas.microsoft.com/office/drawing/2014/main" xmlns="" id="{80BE568B-D8B8-4B1D-A881-FB7022B0E54C}"/>
                  </a:ext>
                </a:extLst>
              </p:cNvPr>
              <p:cNvSpPr/>
              <p:nvPr/>
            </p:nvSpPr>
            <p:spPr>
              <a:xfrm>
                <a:off x="2008188" y="1789112"/>
                <a:ext cx="187327" cy="185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9" name="Shape 1043">
                <a:extLst>
                  <a:ext uri="{FF2B5EF4-FFF2-40B4-BE49-F238E27FC236}">
                    <a16:creationId xmlns:a16="http://schemas.microsoft.com/office/drawing/2014/main" xmlns="" id="{234326E0-4676-42C7-8FF2-40BE4D6C9F3D}"/>
                  </a:ext>
                </a:extLst>
              </p:cNvPr>
              <p:cNvSpPr/>
              <p:nvPr/>
            </p:nvSpPr>
            <p:spPr>
              <a:xfrm>
                <a:off x="2224088" y="1011237"/>
                <a:ext cx="187327" cy="1857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0" name="Shape 1044">
                <a:extLst>
                  <a:ext uri="{FF2B5EF4-FFF2-40B4-BE49-F238E27FC236}">
                    <a16:creationId xmlns:a16="http://schemas.microsoft.com/office/drawing/2014/main" xmlns="" id="{04E8CD63-6606-4E13-AA34-0ABA34923BD7}"/>
                  </a:ext>
                </a:extLst>
              </p:cNvPr>
              <p:cNvSpPr/>
              <p:nvPr/>
            </p:nvSpPr>
            <p:spPr>
              <a:xfrm>
                <a:off x="560388" y="2735262"/>
                <a:ext cx="187327" cy="185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1" name="Shape 1045">
                <a:extLst>
                  <a:ext uri="{FF2B5EF4-FFF2-40B4-BE49-F238E27FC236}">
                    <a16:creationId xmlns:a16="http://schemas.microsoft.com/office/drawing/2014/main" xmlns="" id="{213B5DBE-A2B8-47D6-967E-7D5140D37497}"/>
                  </a:ext>
                </a:extLst>
              </p:cNvPr>
              <p:cNvSpPr/>
              <p:nvPr/>
            </p:nvSpPr>
            <p:spPr>
              <a:xfrm>
                <a:off x="2068513" y="2586037"/>
                <a:ext cx="188915" cy="18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2" name="Shape 1046">
                <a:extLst>
                  <a:ext uri="{FF2B5EF4-FFF2-40B4-BE49-F238E27FC236}">
                    <a16:creationId xmlns:a16="http://schemas.microsoft.com/office/drawing/2014/main" xmlns="" id="{7EF5D5DC-5253-4AD0-9995-2A888B26CA86}"/>
                  </a:ext>
                </a:extLst>
              </p:cNvPr>
              <p:cNvSpPr/>
              <p:nvPr/>
            </p:nvSpPr>
            <p:spPr>
              <a:xfrm>
                <a:off x="1157288" y="727075"/>
                <a:ext cx="133351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3" name="Shape 1047">
                <a:extLst>
                  <a:ext uri="{FF2B5EF4-FFF2-40B4-BE49-F238E27FC236}">
                    <a16:creationId xmlns:a16="http://schemas.microsoft.com/office/drawing/2014/main" xmlns="" id="{A1CBF9C4-1B58-453F-86C1-00B83ABBE0E5}"/>
                  </a:ext>
                </a:extLst>
              </p:cNvPr>
              <p:cNvSpPr/>
              <p:nvPr/>
            </p:nvSpPr>
            <p:spPr>
              <a:xfrm>
                <a:off x="403225" y="1411287"/>
                <a:ext cx="133351" cy="13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4" name="Shape 1048">
                <a:extLst>
                  <a:ext uri="{FF2B5EF4-FFF2-40B4-BE49-F238E27FC236}">
                    <a16:creationId xmlns:a16="http://schemas.microsoft.com/office/drawing/2014/main" xmlns="" id="{8052E6E0-8341-4DE4-8897-01B09E99A6B8}"/>
                  </a:ext>
                </a:extLst>
              </p:cNvPr>
              <p:cNvSpPr/>
              <p:nvPr/>
            </p:nvSpPr>
            <p:spPr>
              <a:xfrm>
                <a:off x="754063" y="1322387"/>
                <a:ext cx="133351" cy="136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5" name="Shape 1049">
                <a:extLst>
                  <a:ext uri="{FF2B5EF4-FFF2-40B4-BE49-F238E27FC236}">
                    <a16:creationId xmlns:a16="http://schemas.microsoft.com/office/drawing/2014/main" xmlns="" id="{D9B61611-04ED-404C-98C8-F7B1FE365517}"/>
                  </a:ext>
                </a:extLst>
              </p:cNvPr>
              <p:cNvSpPr/>
              <p:nvPr/>
            </p:nvSpPr>
            <p:spPr>
              <a:xfrm>
                <a:off x="1901826" y="1331912"/>
                <a:ext cx="134939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6" name="Shape 1050">
                <a:extLst>
                  <a:ext uri="{FF2B5EF4-FFF2-40B4-BE49-F238E27FC236}">
                    <a16:creationId xmlns:a16="http://schemas.microsoft.com/office/drawing/2014/main" xmlns="" id="{7790FBE9-4EF6-47C1-B4E2-64855BD44830}"/>
                  </a:ext>
                </a:extLst>
              </p:cNvPr>
              <p:cNvSpPr/>
              <p:nvPr/>
            </p:nvSpPr>
            <p:spPr>
              <a:xfrm>
                <a:off x="1673226" y="1912937"/>
                <a:ext cx="136527" cy="131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7" name="Shape 1051">
                <a:extLst>
                  <a:ext uri="{FF2B5EF4-FFF2-40B4-BE49-F238E27FC236}">
                    <a16:creationId xmlns:a16="http://schemas.microsoft.com/office/drawing/2014/main" xmlns="" id="{85B2AF95-4C30-4B6A-941B-A0A3153B663A}"/>
                  </a:ext>
                </a:extLst>
              </p:cNvPr>
              <p:cNvSpPr/>
              <p:nvPr/>
            </p:nvSpPr>
            <p:spPr>
              <a:xfrm>
                <a:off x="1452563" y="0"/>
                <a:ext cx="134939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8" name="Shape 1052">
                <a:extLst>
                  <a:ext uri="{FF2B5EF4-FFF2-40B4-BE49-F238E27FC236}">
                    <a16:creationId xmlns:a16="http://schemas.microsoft.com/office/drawing/2014/main" xmlns="" id="{F6214B11-E151-4853-B99C-76DE7729848A}"/>
                  </a:ext>
                </a:extLst>
              </p:cNvPr>
              <p:cNvSpPr/>
              <p:nvPr/>
            </p:nvSpPr>
            <p:spPr>
              <a:xfrm>
                <a:off x="2165351" y="306388"/>
                <a:ext cx="133351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9" name="Shape 1053">
                <a:extLst>
                  <a:ext uri="{FF2B5EF4-FFF2-40B4-BE49-F238E27FC236}">
                    <a16:creationId xmlns:a16="http://schemas.microsoft.com/office/drawing/2014/main" xmlns="" id="{CE670388-03DA-4AB1-A7C2-DCE205012060}"/>
                  </a:ext>
                </a:extLst>
              </p:cNvPr>
              <p:cNvSpPr/>
              <p:nvPr/>
            </p:nvSpPr>
            <p:spPr>
              <a:xfrm>
                <a:off x="2341563" y="2138362"/>
                <a:ext cx="134939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0" name="Shape 1054">
                <a:extLst>
                  <a:ext uri="{FF2B5EF4-FFF2-40B4-BE49-F238E27FC236}">
                    <a16:creationId xmlns:a16="http://schemas.microsoft.com/office/drawing/2014/main" xmlns="" id="{BA928B91-252A-4BB5-AF10-FA919781C89C}"/>
                  </a:ext>
                </a:extLst>
              </p:cNvPr>
              <p:cNvSpPr/>
              <p:nvPr/>
            </p:nvSpPr>
            <p:spPr>
              <a:xfrm>
                <a:off x="2025651" y="3146424"/>
                <a:ext cx="133351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1" name="Shape 1055">
                <a:extLst>
                  <a:ext uri="{FF2B5EF4-FFF2-40B4-BE49-F238E27FC236}">
                    <a16:creationId xmlns:a16="http://schemas.microsoft.com/office/drawing/2014/main" xmlns="" id="{6E72207F-50FE-4480-B9C1-3A539D3F0332}"/>
                  </a:ext>
                </a:extLst>
              </p:cNvPr>
              <p:cNvSpPr/>
              <p:nvPr/>
            </p:nvSpPr>
            <p:spPr>
              <a:xfrm>
                <a:off x="1735138" y="3217862"/>
                <a:ext cx="136527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2" name="Shape 1056">
                <a:extLst>
                  <a:ext uri="{FF2B5EF4-FFF2-40B4-BE49-F238E27FC236}">
                    <a16:creationId xmlns:a16="http://schemas.microsoft.com/office/drawing/2014/main" xmlns="" id="{645B9406-CC68-4C74-956D-B9C43660E0FA}"/>
                  </a:ext>
                </a:extLst>
              </p:cNvPr>
              <p:cNvSpPr/>
              <p:nvPr/>
            </p:nvSpPr>
            <p:spPr>
              <a:xfrm>
                <a:off x="715963" y="3224212"/>
                <a:ext cx="134939" cy="13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3" name="Shape 1057">
                <a:extLst>
                  <a:ext uri="{FF2B5EF4-FFF2-40B4-BE49-F238E27FC236}">
                    <a16:creationId xmlns:a16="http://schemas.microsoft.com/office/drawing/2014/main" xmlns="" id="{D8710983-4AE5-4402-8F91-7B1EA4E8D14F}"/>
                  </a:ext>
                </a:extLst>
              </p:cNvPr>
              <p:cNvSpPr/>
              <p:nvPr/>
            </p:nvSpPr>
            <p:spPr>
              <a:xfrm>
                <a:off x="857250" y="2200274"/>
                <a:ext cx="188915" cy="185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4" name="Shape 1058">
                <a:extLst>
                  <a:ext uri="{FF2B5EF4-FFF2-40B4-BE49-F238E27FC236}">
                    <a16:creationId xmlns:a16="http://schemas.microsoft.com/office/drawing/2014/main" xmlns="" id="{580C2015-6564-492D-9674-3175FF943A89}"/>
                  </a:ext>
                </a:extLst>
              </p:cNvPr>
              <p:cNvSpPr/>
              <p:nvPr/>
            </p:nvSpPr>
            <p:spPr>
              <a:xfrm>
                <a:off x="1727201" y="2374899"/>
                <a:ext cx="185739" cy="188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5" name="Shape 1059">
                <a:extLst>
                  <a:ext uri="{FF2B5EF4-FFF2-40B4-BE49-F238E27FC236}">
                    <a16:creationId xmlns:a16="http://schemas.microsoft.com/office/drawing/2014/main" xmlns="" id="{06028CDE-1EEC-480A-89FD-3DEB2A6F288E}"/>
                  </a:ext>
                </a:extLst>
              </p:cNvPr>
              <p:cNvSpPr/>
              <p:nvPr/>
            </p:nvSpPr>
            <p:spPr>
              <a:xfrm>
                <a:off x="1735138" y="2841624"/>
                <a:ext cx="187327" cy="185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6" name="Shape 1060">
                <a:extLst>
                  <a:ext uri="{FF2B5EF4-FFF2-40B4-BE49-F238E27FC236}">
                    <a16:creationId xmlns:a16="http://schemas.microsoft.com/office/drawing/2014/main" xmlns="" id="{FA473B1A-7F7B-4258-A6B7-3C9E74C0B2D2}"/>
                  </a:ext>
                </a:extLst>
              </p:cNvPr>
              <p:cNvSpPr/>
              <p:nvPr/>
            </p:nvSpPr>
            <p:spPr>
              <a:xfrm>
                <a:off x="1033463" y="2797174"/>
                <a:ext cx="188915" cy="18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7" name="Shape 1061">
                <a:extLst>
                  <a:ext uri="{FF2B5EF4-FFF2-40B4-BE49-F238E27FC236}">
                    <a16:creationId xmlns:a16="http://schemas.microsoft.com/office/drawing/2014/main" xmlns="" id="{8F8697B6-70F8-4AD2-8154-A0746923FAEC}"/>
                  </a:ext>
                </a:extLst>
              </p:cNvPr>
              <p:cNvSpPr/>
              <p:nvPr/>
            </p:nvSpPr>
            <p:spPr>
              <a:xfrm>
                <a:off x="781050" y="1612899"/>
                <a:ext cx="185739" cy="185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numCol="1" anchor="t">
                <a:noAutofit/>
              </a:bodyPr>
              <a:lstStyle/>
              <a:p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Group 1159">
              <a:extLst>
                <a:ext uri="{FF2B5EF4-FFF2-40B4-BE49-F238E27FC236}">
                  <a16:creationId xmlns:a16="http://schemas.microsoft.com/office/drawing/2014/main" xmlns="" id="{6E04CB95-DE68-49E1-A10B-09A8675DCDCC}"/>
                </a:ext>
              </a:extLst>
            </p:cNvPr>
            <p:cNvGrpSpPr/>
            <p:nvPr/>
          </p:nvGrpSpPr>
          <p:grpSpPr>
            <a:xfrm>
              <a:off x="767897" y="3481388"/>
              <a:ext cx="1278225" cy="946834"/>
              <a:chOff x="0" y="0"/>
              <a:chExt cx="1278224" cy="946833"/>
            </a:xfrm>
          </p:grpSpPr>
          <p:sp>
            <p:nvSpPr>
              <p:cNvPr id="57" name="Shape 1063">
                <a:extLst>
                  <a:ext uri="{FF2B5EF4-FFF2-40B4-BE49-F238E27FC236}">
                    <a16:creationId xmlns:a16="http://schemas.microsoft.com/office/drawing/2014/main" xmlns="" id="{D8D733A5-2E37-4186-97FB-A6BB6B684845}"/>
                  </a:ext>
                </a:extLst>
              </p:cNvPr>
              <p:cNvSpPr/>
              <p:nvPr/>
            </p:nvSpPr>
            <p:spPr>
              <a:xfrm>
                <a:off x="-1" y="0"/>
                <a:ext cx="1278226" cy="857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45" y="21600"/>
                    </a:moveTo>
                    <a:lnTo>
                      <a:pt x="8970" y="21573"/>
                    </a:lnTo>
                    <a:lnTo>
                      <a:pt x="8097" y="21545"/>
                    </a:lnTo>
                    <a:lnTo>
                      <a:pt x="7224" y="21464"/>
                    </a:lnTo>
                    <a:lnTo>
                      <a:pt x="6448" y="21355"/>
                    </a:lnTo>
                    <a:lnTo>
                      <a:pt x="5745" y="21218"/>
                    </a:lnTo>
                    <a:lnTo>
                      <a:pt x="5527" y="21136"/>
                    </a:lnTo>
                    <a:lnTo>
                      <a:pt x="5333" y="21055"/>
                    </a:lnTo>
                    <a:lnTo>
                      <a:pt x="5164" y="20945"/>
                    </a:lnTo>
                    <a:lnTo>
                      <a:pt x="5139" y="20836"/>
                    </a:lnTo>
                    <a:lnTo>
                      <a:pt x="5067" y="20618"/>
                    </a:lnTo>
                    <a:lnTo>
                      <a:pt x="4970" y="20427"/>
                    </a:lnTo>
                    <a:lnTo>
                      <a:pt x="4800" y="20209"/>
                    </a:lnTo>
                    <a:lnTo>
                      <a:pt x="4606" y="20018"/>
                    </a:lnTo>
                    <a:lnTo>
                      <a:pt x="3976" y="19555"/>
                    </a:lnTo>
                    <a:lnTo>
                      <a:pt x="3127" y="18955"/>
                    </a:lnTo>
                    <a:lnTo>
                      <a:pt x="2667" y="18627"/>
                    </a:lnTo>
                    <a:lnTo>
                      <a:pt x="2303" y="18245"/>
                    </a:lnTo>
                    <a:lnTo>
                      <a:pt x="1988" y="17918"/>
                    </a:lnTo>
                    <a:lnTo>
                      <a:pt x="1745" y="17536"/>
                    </a:lnTo>
                    <a:lnTo>
                      <a:pt x="1576" y="17209"/>
                    </a:lnTo>
                    <a:lnTo>
                      <a:pt x="1455" y="16882"/>
                    </a:lnTo>
                    <a:lnTo>
                      <a:pt x="1382" y="16582"/>
                    </a:lnTo>
                    <a:lnTo>
                      <a:pt x="1358" y="16282"/>
                    </a:lnTo>
                    <a:lnTo>
                      <a:pt x="1382" y="16064"/>
                    </a:lnTo>
                    <a:lnTo>
                      <a:pt x="1430" y="15845"/>
                    </a:lnTo>
                    <a:lnTo>
                      <a:pt x="1479" y="15436"/>
                    </a:lnTo>
                    <a:lnTo>
                      <a:pt x="1479" y="15273"/>
                    </a:lnTo>
                    <a:lnTo>
                      <a:pt x="1430" y="15109"/>
                    </a:lnTo>
                    <a:lnTo>
                      <a:pt x="1333" y="14973"/>
                    </a:lnTo>
                    <a:lnTo>
                      <a:pt x="1091" y="14864"/>
                    </a:lnTo>
                    <a:lnTo>
                      <a:pt x="873" y="14755"/>
                    </a:lnTo>
                    <a:lnTo>
                      <a:pt x="727" y="14645"/>
                    </a:lnTo>
                    <a:lnTo>
                      <a:pt x="679" y="14509"/>
                    </a:lnTo>
                    <a:lnTo>
                      <a:pt x="630" y="14400"/>
                    </a:lnTo>
                    <a:lnTo>
                      <a:pt x="703" y="14291"/>
                    </a:lnTo>
                    <a:lnTo>
                      <a:pt x="800" y="14236"/>
                    </a:lnTo>
                    <a:lnTo>
                      <a:pt x="970" y="14127"/>
                    </a:lnTo>
                    <a:lnTo>
                      <a:pt x="1164" y="13991"/>
                    </a:lnTo>
                    <a:lnTo>
                      <a:pt x="1333" y="13936"/>
                    </a:lnTo>
                    <a:lnTo>
                      <a:pt x="1430" y="13773"/>
                    </a:lnTo>
                    <a:lnTo>
                      <a:pt x="1479" y="13664"/>
                    </a:lnTo>
                    <a:lnTo>
                      <a:pt x="1479" y="13527"/>
                    </a:lnTo>
                    <a:lnTo>
                      <a:pt x="1430" y="13145"/>
                    </a:lnTo>
                    <a:lnTo>
                      <a:pt x="1382" y="12927"/>
                    </a:lnTo>
                    <a:lnTo>
                      <a:pt x="1358" y="12682"/>
                    </a:lnTo>
                    <a:lnTo>
                      <a:pt x="1382" y="12464"/>
                    </a:lnTo>
                    <a:lnTo>
                      <a:pt x="1455" y="12273"/>
                    </a:lnTo>
                    <a:lnTo>
                      <a:pt x="1576" y="12055"/>
                    </a:lnTo>
                    <a:lnTo>
                      <a:pt x="1576" y="11973"/>
                    </a:lnTo>
                    <a:lnTo>
                      <a:pt x="1552" y="11891"/>
                    </a:lnTo>
                    <a:lnTo>
                      <a:pt x="1430" y="11864"/>
                    </a:lnTo>
                    <a:lnTo>
                      <a:pt x="1164" y="11864"/>
                    </a:lnTo>
                    <a:lnTo>
                      <a:pt x="679" y="11727"/>
                    </a:lnTo>
                    <a:lnTo>
                      <a:pt x="558" y="11591"/>
                    </a:lnTo>
                    <a:lnTo>
                      <a:pt x="533" y="11455"/>
                    </a:lnTo>
                    <a:lnTo>
                      <a:pt x="558" y="11318"/>
                    </a:lnTo>
                    <a:lnTo>
                      <a:pt x="679" y="11155"/>
                    </a:lnTo>
                    <a:lnTo>
                      <a:pt x="824" y="11045"/>
                    </a:lnTo>
                    <a:lnTo>
                      <a:pt x="1018" y="10936"/>
                    </a:lnTo>
                    <a:lnTo>
                      <a:pt x="1236" y="10827"/>
                    </a:lnTo>
                    <a:lnTo>
                      <a:pt x="1358" y="10718"/>
                    </a:lnTo>
                    <a:lnTo>
                      <a:pt x="1430" y="10609"/>
                    </a:lnTo>
                    <a:lnTo>
                      <a:pt x="1430" y="10473"/>
                    </a:lnTo>
                    <a:lnTo>
                      <a:pt x="1358" y="10118"/>
                    </a:lnTo>
                    <a:lnTo>
                      <a:pt x="1333" y="9955"/>
                    </a:lnTo>
                    <a:lnTo>
                      <a:pt x="1333" y="9545"/>
                    </a:lnTo>
                    <a:lnTo>
                      <a:pt x="1358" y="9355"/>
                    </a:lnTo>
                    <a:lnTo>
                      <a:pt x="1430" y="9055"/>
                    </a:lnTo>
                    <a:lnTo>
                      <a:pt x="1430" y="8945"/>
                    </a:lnTo>
                    <a:lnTo>
                      <a:pt x="1382" y="8836"/>
                    </a:lnTo>
                    <a:lnTo>
                      <a:pt x="1285" y="8727"/>
                    </a:lnTo>
                    <a:lnTo>
                      <a:pt x="897" y="8564"/>
                    </a:lnTo>
                    <a:lnTo>
                      <a:pt x="776" y="8455"/>
                    </a:lnTo>
                    <a:lnTo>
                      <a:pt x="703" y="8318"/>
                    </a:lnTo>
                    <a:lnTo>
                      <a:pt x="703" y="8209"/>
                    </a:lnTo>
                    <a:lnTo>
                      <a:pt x="727" y="8073"/>
                    </a:lnTo>
                    <a:lnTo>
                      <a:pt x="873" y="7936"/>
                    </a:lnTo>
                    <a:lnTo>
                      <a:pt x="1018" y="7827"/>
                    </a:lnTo>
                    <a:lnTo>
                      <a:pt x="1261" y="7718"/>
                    </a:lnTo>
                    <a:lnTo>
                      <a:pt x="1455" y="7664"/>
                    </a:lnTo>
                    <a:lnTo>
                      <a:pt x="1576" y="7582"/>
                    </a:lnTo>
                    <a:lnTo>
                      <a:pt x="1648" y="7500"/>
                    </a:lnTo>
                    <a:lnTo>
                      <a:pt x="1648" y="7391"/>
                    </a:lnTo>
                    <a:lnTo>
                      <a:pt x="1552" y="7145"/>
                    </a:lnTo>
                    <a:lnTo>
                      <a:pt x="1527" y="6982"/>
                    </a:lnTo>
                    <a:lnTo>
                      <a:pt x="1479" y="6845"/>
                    </a:lnTo>
                    <a:lnTo>
                      <a:pt x="1479" y="6682"/>
                    </a:lnTo>
                    <a:lnTo>
                      <a:pt x="1527" y="6518"/>
                    </a:lnTo>
                    <a:lnTo>
                      <a:pt x="1648" y="6218"/>
                    </a:lnTo>
                    <a:lnTo>
                      <a:pt x="1697" y="6055"/>
                    </a:lnTo>
                    <a:lnTo>
                      <a:pt x="1721" y="5945"/>
                    </a:lnTo>
                    <a:lnTo>
                      <a:pt x="1697" y="5891"/>
                    </a:lnTo>
                    <a:lnTo>
                      <a:pt x="1576" y="5891"/>
                    </a:lnTo>
                    <a:lnTo>
                      <a:pt x="1430" y="5836"/>
                    </a:lnTo>
                    <a:lnTo>
                      <a:pt x="1285" y="5809"/>
                    </a:lnTo>
                    <a:lnTo>
                      <a:pt x="1115" y="5727"/>
                    </a:lnTo>
                    <a:lnTo>
                      <a:pt x="970" y="5645"/>
                    </a:lnTo>
                    <a:lnTo>
                      <a:pt x="824" y="5536"/>
                    </a:lnTo>
                    <a:lnTo>
                      <a:pt x="727" y="5400"/>
                    </a:lnTo>
                    <a:lnTo>
                      <a:pt x="679" y="5264"/>
                    </a:lnTo>
                    <a:lnTo>
                      <a:pt x="606" y="51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188" y="3818"/>
                    </a:lnTo>
                    <a:lnTo>
                      <a:pt x="21164" y="4009"/>
                    </a:lnTo>
                    <a:lnTo>
                      <a:pt x="21091" y="4145"/>
                    </a:lnTo>
                    <a:lnTo>
                      <a:pt x="20945" y="4282"/>
                    </a:lnTo>
                    <a:lnTo>
                      <a:pt x="20824" y="4391"/>
                    </a:lnTo>
                    <a:lnTo>
                      <a:pt x="20703" y="4473"/>
                    </a:lnTo>
                    <a:lnTo>
                      <a:pt x="20533" y="4555"/>
                    </a:lnTo>
                    <a:lnTo>
                      <a:pt x="20364" y="4582"/>
                    </a:lnTo>
                    <a:lnTo>
                      <a:pt x="20242" y="4582"/>
                    </a:lnTo>
                    <a:lnTo>
                      <a:pt x="20145" y="4636"/>
                    </a:lnTo>
                    <a:lnTo>
                      <a:pt x="20097" y="4691"/>
                    </a:lnTo>
                    <a:lnTo>
                      <a:pt x="20097" y="4800"/>
                    </a:lnTo>
                    <a:lnTo>
                      <a:pt x="20170" y="4909"/>
                    </a:lnTo>
                    <a:lnTo>
                      <a:pt x="20291" y="5264"/>
                    </a:lnTo>
                    <a:lnTo>
                      <a:pt x="20339" y="5400"/>
                    </a:lnTo>
                    <a:lnTo>
                      <a:pt x="20339" y="5591"/>
                    </a:lnTo>
                    <a:lnTo>
                      <a:pt x="20291" y="5727"/>
                    </a:lnTo>
                    <a:lnTo>
                      <a:pt x="20242" y="5891"/>
                    </a:lnTo>
                    <a:lnTo>
                      <a:pt x="20170" y="6109"/>
                    </a:lnTo>
                    <a:lnTo>
                      <a:pt x="20170" y="6218"/>
                    </a:lnTo>
                    <a:lnTo>
                      <a:pt x="20194" y="6327"/>
                    </a:lnTo>
                    <a:lnTo>
                      <a:pt x="20339" y="6409"/>
                    </a:lnTo>
                    <a:lnTo>
                      <a:pt x="20558" y="6464"/>
                    </a:lnTo>
                    <a:lnTo>
                      <a:pt x="20800" y="6545"/>
                    </a:lnTo>
                    <a:lnTo>
                      <a:pt x="20945" y="6655"/>
                    </a:lnTo>
                    <a:lnTo>
                      <a:pt x="21042" y="6791"/>
                    </a:lnTo>
                    <a:lnTo>
                      <a:pt x="21115" y="6927"/>
                    </a:lnTo>
                    <a:lnTo>
                      <a:pt x="21091" y="7064"/>
                    </a:lnTo>
                    <a:lnTo>
                      <a:pt x="21018" y="7173"/>
                    </a:lnTo>
                    <a:lnTo>
                      <a:pt x="20897" y="7282"/>
                    </a:lnTo>
                    <a:lnTo>
                      <a:pt x="20703" y="7391"/>
                    </a:lnTo>
                    <a:lnTo>
                      <a:pt x="20533" y="7473"/>
                    </a:lnTo>
                    <a:lnTo>
                      <a:pt x="20436" y="7555"/>
                    </a:lnTo>
                    <a:lnTo>
                      <a:pt x="20388" y="7664"/>
                    </a:lnTo>
                    <a:lnTo>
                      <a:pt x="20364" y="7800"/>
                    </a:lnTo>
                    <a:lnTo>
                      <a:pt x="20436" y="8100"/>
                    </a:lnTo>
                    <a:lnTo>
                      <a:pt x="20461" y="8291"/>
                    </a:lnTo>
                    <a:lnTo>
                      <a:pt x="20485" y="8455"/>
                    </a:lnTo>
                    <a:lnTo>
                      <a:pt x="20436" y="8836"/>
                    </a:lnTo>
                    <a:lnTo>
                      <a:pt x="20388" y="9164"/>
                    </a:lnTo>
                    <a:lnTo>
                      <a:pt x="20388" y="9327"/>
                    </a:lnTo>
                    <a:lnTo>
                      <a:pt x="20461" y="9464"/>
                    </a:lnTo>
                    <a:lnTo>
                      <a:pt x="20558" y="9573"/>
                    </a:lnTo>
                    <a:lnTo>
                      <a:pt x="20752" y="9682"/>
                    </a:lnTo>
                    <a:lnTo>
                      <a:pt x="20994" y="9791"/>
                    </a:lnTo>
                    <a:lnTo>
                      <a:pt x="21164" y="9900"/>
                    </a:lnTo>
                    <a:lnTo>
                      <a:pt x="21261" y="10064"/>
                    </a:lnTo>
                    <a:lnTo>
                      <a:pt x="21285" y="10200"/>
                    </a:lnTo>
                    <a:lnTo>
                      <a:pt x="21261" y="10309"/>
                    </a:lnTo>
                    <a:lnTo>
                      <a:pt x="21115" y="10473"/>
                    </a:lnTo>
                    <a:lnTo>
                      <a:pt x="20921" y="10527"/>
                    </a:lnTo>
                    <a:lnTo>
                      <a:pt x="20655" y="10582"/>
                    </a:lnTo>
                    <a:lnTo>
                      <a:pt x="20388" y="10609"/>
                    </a:lnTo>
                    <a:lnTo>
                      <a:pt x="20267" y="10636"/>
                    </a:lnTo>
                    <a:lnTo>
                      <a:pt x="20194" y="10691"/>
                    </a:lnTo>
                    <a:lnTo>
                      <a:pt x="20242" y="10800"/>
                    </a:lnTo>
                    <a:lnTo>
                      <a:pt x="20364" y="11018"/>
                    </a:lnTo>
                    <a:lnTo>
                      <a:pt x="20436" y="11209"/>
                    </a:lnTo>
                    <a:lnTo>
                      <a:pt x="20436" y="11673"/>
                    </a:lnTo>
                    <a:lnTo>
                      <a:pt x="20388" y="11864"/>
                    </a:lnTo>
                    <a:lnTo>
                      <a:pt x="20339" y="12245"/>
                    </a:lnTo>
                    <a:lnTo>
                      <a:pt x="20339" y="12409"/>
                    </a:lnTo>
                    <a:lnTo>
                      <a:pt x="20364" y="12518"/>
                    </a:lnTo>
                    <a:lnTo>
                      <a:pt x="20461" y="12627"/>
                    </a:lnTo>
                    <a:lnTo>
                      <a:pt x="20655" y="12736"/>
                    </a:lnTo>
                    <a:lnTo>
                      <a:pt x="20848" y="12873"/>
                    </a:lnTo>
                    <a:lnTo>
                      <a:pt x="21018" y="12927"/>
                    </a:lnTo>
                    <a:lnTo>
                      <a:pt x="21115" y="13036"/>
                    </a:lnTo>
                    <a:lnTo>
                      <a:pt x="21164" y="13145"/>
                    </a:lnTo>
                    <a:lnTo>
                      <a:pt x="21164" y="13255"/>
                    </a:lnTo>
                    <a:lnTo>
                      <a:pt x="21091" y="13364"/>
                    </a:lnTo>
                    <a:lnTo>
                      <a:pt x="20921" y="13500"/>
                    </a:lnTo>
                    <a:lnTo>
                      <a:pt x="20485" y="13718"/>
                    </a:lnTo>
                    <a:lnTo>
                      <a:pt x="20364" y="13855"/>
                    </a:lnTo>
                    <a:lnTo>
                      <a:pt x="20339" y="13991"/>
                    </a:lnTo>
                    <a:lnTo>
                      <a:pt x="20291" y="14182"/>
                    </a:lnTo>
                    <a:lnTo>
                      <a:pt x="20388" y="14591"/>
                    </a:lnTo>
                    <a:lnTo>
                      <a:pt x="20436" y="14809"/>
                    </a:lnTo>
                    <a:lnTo>
                      <a:pt x="20436" y="15027"/>
                    </a:lnTo>
                    <a:lnTo>
                      <a:pt x="20485" y="15191"/>
                    </a:lnTo>
                    <a:lnTo>
                      <a:pt x="20655" y="15382"/>
                    </a:lnTo>
                    <a:lnTo>
                      <a:pt x="20800" y="15600"/>
                    </a:lnTo>
                    <a:lnTo>
                      <a:pt x="20824" y="15709"/>
                    </a:lnTo>
                    <a:lnTo>
                      <a:pt x="20824" y="15845"/>
                    </a:lnTo>
                    <a:lnTo>
                      <a:pt x="20752" y="16227"/>
                    </a:lnTo>
                    <a:lnTo>
                      <a:pt x="20606" y="16636"/>
                    </a:lnTo>
                    <a:lnTo>
                      <a:pt x="20388" y="17045"/>
                    </a:lnTo>
                    <a:lnTo>
                      <a:pt x="20170" y="17400"/>
                    </a:lnTo>
                    <a:lnTo>
                      <a:pt x="19879" y="17809"/>
                    </a:lnTo>
                    <a:lnTo>
                      <a:pt x="19539" y="18218"/>
                    </a:lnTo>
                    <a:lnTo>
                      <a:pt x="19224" y="18573"/>
                    </a:lnTo>
                    <a:lnTo>
                      <a:pt x="18812" y="18955"/>
                    </a:lnTo>
                    <a:lnTo>
                      <a:pt x="18448" y="19282"/>
                    </a:lnTo>
                    <a:lnTo>
                      <a:pt x="18109" y="19582"/>
                    </a:lnTo>
                    <a:lnTo>
                      <a:pt x="17503" y="20018"/>
                    </a:lnTo>
                    <a:lnTo>
                      <a:pt x="17236" y="20236"/>
                    </a:lnTo>
                    <a:lnTo>
                      <a:pt x="17042" y="20427"/>
                    </a:lnTo>
                    <a:lnTo>
                      <a:pt x="16921" y="20618"/>
                    </a:lnTo>
                    <a:lnTo>
                      <a:pt x="16848" y="20836"/>
                    </a:lnTo>
                    <a:lnTo>
                      <a:pt x="16824" y="20864"/>
                    </a:lnTo>
                    <a:lnTo>
                      <a:pt x="16776" y="20945"/>
                    </a:lnTo>
                    <a:lnTo>
                      <a:pt x="16630" y="21055"/>
                    </a:lnTo>
                    <a:lnTo>
                      <a:pt x="16364" y="21136"/>
                    </a:lnTo>
                    <a:lnTo>
                      <a:pt x="16073" y="21218"/>
                    </a:lnTo>
                    <a:lnTo>
                      <a:pt x="15248" y="21355"/>
                    </a:lnTo>
                    <a:lnTo>
                      <a:pt x="14303" y="21464"/>
                    </a:lnTo>
                    <a:lnTo>
                      <a:pt x="13285" y="21545"/>
                    </a:lnTo>
                    <a:lnTo>
                      <a:pt x="12218" y="21573"/>
                    </a:lnTo>
                    <a:lnTo>
                      <a:pt x="10545" y="21600"/>
                    </a:lnTo>
                    <a:close/>
                  </a:path>
                </a:pathLst>
              </a:custGeom>
              <a:solidFill>
                <a:srgbClr val="9393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8" name="Shape 1064">
                <a:extLst>
                  <a:ext uri="{FF2B5EF4-FFF2-40B4-BE49-F238E27FC236}">
                    <a16:creationId xmlns:a16="http://schemas.microsoft.com/office/drawing/2014/main" xmlns="" id="{EE2C09A4-7F28-4A67-92CD-41B3E975FB8E}"/>
                  </a:ext>
                </a:extLst>
              </p:cNvPr>
              <p:cNvSpPr/>
              <p:nvPr/>
            </p:nvSpPr>
            <p:spPr>
              <a:xfrm>
                <a:off x="274007" y="0"/>
                <a:ext cx="361518" cy="857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71" y="21600"/>
                    </a:moveTo>
                    <a:lnTo>
                      <a:pt x="8829" y="21573"/>
                    </a:lnTo>
                    <a:lnTo>
                      <a:pt x="7886" y="21545"/>
                    </a:lnTo>
                    <a:lnTo>
                      <a:pt x="7029" y="21464"/>
                    </a:lnTo>
                    <a:lnTo>
                      <a:pt x="6171" y="21355"/>
                    </a:lnTo>
                    <a:lnTo>
                      <a:pt x="5486" y="21218"/>
                    </a:lnTo>
                    <a:lnTo>
                      <a:pt x="5057" y="21055"/>
                    </a:lnTo>
                    <a:lnTo>
                      <a:pt x="4886" y="20945"/>
                    </a:lnTo>
                    <a:lnTo>
                      <a:pt x="4886" y="20836"/>
                    </a:lnTo>
                    <a:lnTo>
                      <a:pt x="4714" y="20427"/>
                    </a:lnTo>
                    <a:lnTo>
                      <a:pt x="4286" y="20018"/>
                    </a:lnTo>
                    <a:lnTo>
                      <a:pt x="3771" y="19555"/>
                    </a:lnTo>
                    <a:lnTo>
                      <a:pt x="2314" y="18627"/>
                    </a:lnTo>
                    <a:lnTo>
                      <a:pt x="1971" y="18245"/>
                    </a:lnTo>
                    <a:lnTo>
                      <a:pt x="1457" y="17536"/>
                    </a:lnTo>
                    <a:lnTo>
                      <a:pt x="1200" y="16882"/>
                    </a:lnTo>
                    <a:lnTo>
                      <a:pt x="1114" y="16282"/>
                    </a:lnTo>
                    <a:lnTo>
                      <a:pt x="1114" y="15845"/>
                    </a:lnTo>
                    <a:lnTo>
                      <a:pt x="1200" y="15436"/>
                    </a:lnTo>
                    <a:lnTo>
                      <a:pt x="1114" y="15109"/>
                    </a:lnTo>
                    <a:lnTo>
                      <a:pt x="943" y="14973"/>
                    </a:lnTo>
                    <a:lnTo>
                      <a:pt x="857" y="14864"/>
                    </a:lnTo>
                    <a:lnTo>
                      <a:pt x="343" y="14645"/>
                    </a:lnTo>
                    <a:lnTo>
                      <a:pt x="343" y="14400"/>
                    </a:lnTo>
                    <a:lnTo>
                      <a:pt x="514" y="14236"/>
                    </a:lnTo>
                    <a:lnTo>
                      <a:pt x="857" y="13991"/>
                    </a:lnTo>
                    <a:lnTo>
                      <a:pt x="1114" y="13936"/>
                    </a:lnTo>
                    <a:lnTo>
                      <a:pt x="1114" y="13773"/>
                    </a:lnTo>
                    <a:lnTo>
                      <a:pt x="1200" y="13527"/>
                    </a:lnTo>
                    <a:lnTo>
                      <a:pt x="1114" y="13145"/>
                    </a:lnTo>
                    <a:lnTo>
                      <a:pt x="1114" y="12682"/>
                    </a:lnTo>
                    <a:lnTo>
                      <a:pt x="1200" y="12273"/>
                    </a:lnTo>
                    <a:lnTo>
                      <a:pt x="1286" y="12055"/>
                    </a:lnTo>
                    <a:lnTo>
                      <a:pt x="1286" y="11973"/>
                    </a:lnTo>
                    <a:lnTo>
                      <a:pt x="1200" y="11891"/>
                    </a:lnTo>
                    <a:lnTo>
                      <a:pt x="1114" y="11864"/>
                    </a:lnTo>
                    <a:lnTo>
                      <a:pt x="857" y="11864"/>
                    </a:lnTo>
                    <a:lnTo>
                      <a:pt x="600" y="11782"/>
                    </a:lnTo>
                    <a:lnTo>
                      <a:pt x="343" y="11727"/>
                    </a:lnTo>
                    <a:lnTo>
                      <a:pt x="257" y="11591"/>
                    </a:lnTo>
                    <a:lnTo>
                      <a:pt x="257" y="11455"/>
                    </a:lnTo>
                    <a:lnTo>
                      <a:pt x="343" y="11155"/>
                    </a:lnTo>
                    <a:lnTo>
                      <a:pt x="514" y="11045"/>
                    </a:lnTo>
                    <a:lnTo>
                      <a:pt x="771" y="10936"/>
                    </a:lnTo>
                    <a:lnTo>
                      <a:pt x="1114" y="10718"/>
                    </a:lnTo>
                    <a:lnTo>
                      <a:pt x="1114" y="10473"/>
                    </a:lnTo>
                    <a:lnTo>
                      <a:pt x="943" y="9709"/>
                    </a:lnTo>
                    <a:lnTo>
                      <a:pt x="1114" y="9055"/>
                    </a:lnTo>
                    <a:lnTo>
                      <a:pt x="1114" y="8836"/>
                    </a:lnTo>
                    <a:lnTo>
                      <a:pt x="943" y="8727"/>
                    </a:lnTo>
                    <a:lnTo>
                      <a:pt x="857" y="8645"/>
                    </a:lnTo>
                    <a:lnTo>
                      <a:pt x="600" y="8564"/>
                    </a:lnTo>
                    <a:lnTo>
                      <a:pt x="514" y="8455"/>
                    </a:lnTo>
                    <a:lnTo>
                      <a:pt x="343" y="8209"/>
                    </a:lnTo>
                    <a:lnTo>
                      <a:pt x="514" y="7936"/>
                    </a:lnTo>
                    <a:lnTo>
                      <a:pt x="771" y="7827"/>
                    </a:lnTo>
                    <a:lnTo>
                      <a:pt x="943" y="7718"/>
                    </a:lnTo>
                    <a:lnTo>
                      <a:pt x="1200" y="7664"/>
                    </a:lnTo>
                    <a:lnTo>
                      <a:pt x="1286" y="7582"/>
                    </a:lnTo>
                    <a:lnTo>
                      <a:pt x="1286" y="7391"/>
                    </a:lnTo>
                    <a:lnTo>
                      <a:pt x="1200" y="6845"/>
                    </a:lnTo>
                    <a:lnTo>
                      <a:pt x="1200" y="6518"/>
                    </a:lnTo>
                    <a:lnTo>
                      <a:pt x="1286" y="6218"/>
                    </a:lnTo>
                    <a:lnTo>
                      <a:pt x="1457" y="5945"/>
                    </a:lnTo>
                    <a:lnTo>
                      <a:pt x="1457" y="5891"/>
                    </a:lnTo>
                    <a:lnTo>
                      <a:pt x="1286" y="5891"/>
                    </a:lnTo>
                    <a:lnTo>
                      <a:pt x="943" y="5809"/>
                    </a:lnTo>
                    <a:lnTo>
                      <a:pt x="600" y="5645"/>
                    </a:lnTo>
                    <a:lnTo>
                      <a:pt x="343" y="5400"/>
                    </a:lnTo>
                    <a:lnTo>
                      <a:pt x="257" y="5100"/>
                    </a:lnTo>
                    <a:lnTo>
                      <a:pt x="343" y="4745"/>
                    </a:lnTo>
                    <a:lnTo>
                      <a:pt x="514" y="4445"/>
                    </a:lnTo>
                    <a:lnTo>
                      <a:pt x="600" y="4064"/>
                    </a:lnTo>
                    <a:lnTo>
                      <a:pt x="600" y="3627"/>
                    </a:lnTo>
                    <a:lnTo>
                      <a:pt x="771" y="2618"/>
                    </a:lnTo>
                    <a:lnTo>
                      <a:pt x="600" y="2182"/>
                    </a:lnTo>
                    <a:lnTo>
                      <a:pt x="600" y="1773"/>
                    </a:lnTo>
                    <a:lnTo>
                      <a:pt x="257" y="92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573"/>
                    </a:lnTo>
                    <a:lnTo>
                      <a:pt x="21514" y="736"/>
                    </a:lnTo>
                    <a:lnTo>
                      <a:pt x="21429" y="927"/>
                    </a:lnTo>
                    <a:lnTo>
                      <a:pt x="21000" y="1255"/>
                    </a:lnTo>
                    <a:lnTo>
                      <a:pt x="20914" y="1609"/>
                    </a:lnTo>
                    <a:lnTo>
                      <a:pt x="20914" y="2809"/>
                    </a:lnTo>
                    <a:lnTo>
                      <a:pt x="21000" y="3136"/>
                    </a:lnTo>
                    <a:lnTo>
                      <a:pt x="21171" y="3491"/>
                    </a:lnTo>
                    <a:lnTo>
                      <a:pt x="21171" y="4145"/>
                    </a:lnTo>
                    <a:lnTo>
                      <a:pt x="20829" y="4391"/>
                    </a:lnTo>
                    <a:lnTo>
                      <a:pt x="20571" y="4555"/>
                    </a:lnTo>
                    <a:lnTo>
                      <a:pt x="20229" y="4582"/>
                    </a:lnTo>
                    <a:lnTo>
                      <a:pt x="20143" y="4636"/>
                    </a:lnTo>
                    <a:lnTo>
                      <a:pt x="20143" y="4909"/>
                    </a:lnTo>
                    <a:lnTo>
                      <a:pt x="20229" y="5264"/>
                    </a:lnTo>
                    <a:lnTo>
                      <a:pt x="20314" y="5591"/>
                    </a:lnTo>
                    <a:lnTo>
                      <a:pt x="20143" y="6109"/>
                    </a:lnTo>
                    <a:lnTo>
                      <a:pt x="20229" y="6327"/>
                    </a:lnTo>
                    <a:lnTo>
                      <a:pt x="20314" y="6409"/>
                    </a:lnTo>
                    <a:lnTo>
                      <a:pt x="20571" y="6464"/>
                    </a:lnTo>
                    <a:lnTo>
                      <a:pt x="20829" y="6545"/>
                    </a:lnTo>
                    <a:lnTo>
                      <a:pt x="20914" y="6655"/>
                    </a:lnTo>
                    <a:lnTo>
                      <a:pt x="21171" y="6927"/>
                    </a:lnTo>
                    <a:lnTo>
                      <a:pt x="21000" y="7173"/>
                    </a:lnTo>
                    <a:lnTo>
                      <a:pt x="20914" y="7282"/>
                    </a:lnTo>
                    <a:lnTo>
                      <a:pt x="20657" y="7391"/>
                    </a:lnTo>
                    <a:lnTo>
                      <a:pt x="20486" y="7555"/>
                    </a:lnTo>
                    <a:lnTo>
                      <a:pt x="20314" y="7800"/>
                    </a:lnTo>
                    <a:lnTo>
                      <a:pt x="20486" y="8455"/>
                    </a:lnTo>
                    <a:lnTo>
                      <a:pt x="20314" y="9164"/>
                    </a:lnTo>
                    <a:lnTo>
                      <a:pt x="20486" y="9464"/>
                    </a:lnTo>
                    <a:lnTo>
                      <a:pt x="20571" y="9573"/>
                    </a:lnTo>
                    <a:lnTo>
                      <a:pt x="20829" y="9682"/>
                    </a:lnTo>
                    <a:lnTo>
                      <a:pt x="21171" y="9900"/>
                    </a:lnTo>
                    <a:lnTo>
                      <a:pt x="21257" y="10200"/>
                    </a:lnTo>
                    <a:lnTo>
                      <a:pt x="21257" y="10309"/>
                    </a:lnTo>
                    <a:lnTo>
                      <a:pt x="21171" y="10473"/>
                    </a:lnTo>
                    <a:lnTo>
                      <a:pt x="20657" y="10582"/>
                    </a:lnTo>
                    <a:lnTo>
                      <a:pt x="20314" y="10609"/>
                    </a:lnTo>
                    <a:lnTo>
                      <a:pt x="20229" y="10636"/>
                    </a:lnTo>
                    <a:lnTo>
                      <a:pt x="20229" y="10800"/>
                    </a:lnTo>
                    <a:lnTo>
                      <a:pt x="20314" y="11018"/>
                    </a:lnTo>
                    <a:lnTo>
                      <a:pt x="20486" y="11427"/>
                    </a:lnTo>
                    <a:lnTo>
                      <a:pt x="20314" y="11864"/>
                    </a:lnTo>
                    <a:lnTo>
                      <a:pt x="20314" y="12518"/>
                    </a:lnTo>
                    <a:lnTo>
                      <a:pt x="20657" y="12736"/>
                    </a:lnTo>
                    <a:lnTo>
                      <a:pt x="21000" y="12927"/>
                    </a:lnTo>
                    <a:lnTo>
                      <a:pt x="21171" y="13145"/>
                    </a:lnTo>
                    <a:lnTo>
                      <a:pt x="21000" y="13364"/>
                    </a:lnTo>
                    <a:lnTo>
                      <a:pt x="20657" y="13609"/>
                    </a:lnTo>
                    <a:lnTo>
                      <a:pt x="20486" y="13718"/>
                    </a:lnTo>
                    <a:lnTo>
                      <a:pt x="20314" y="13855"/>
                    </a:lnTo>
                    <a:lnTo>
                      <a:pt x="20314" y="14591"/>
                    </a:lnTo>
                    <a:lnTo>
                      <a:pt x="20486" y="15027"/>
                    </a:lnTo>
                    <a:lnTo>
                      <a:pt x="20486" y="15191"/>
                    </a:lnTo>
                    <a:lnTo>
                      <a:pt x="20657" y="15382"/>
                    </a:lnTo>
                    <a:lnTo>
                      <a:pt x="20829" y="15600"/>
                    </a:lnTo>
                    <a:lnTo>
                      <a:pt x="20829" y="15845"/>
                    </a:lnTo>
                    <a:lnTo>
                      <a:pt x="20571" y="16636"/>
                    </a:lnTo>
                    <a:lnTo>
                      <a:pt x="20143" y="17400"/>
                    </a:lnTo>
                    <a:lnTo>
                      <a:pt x="19543" y="18218"/>
                    </a:lnTo>
                    <a:lnTo>
                      <a:pt x="18857" y="18955"/>
                    </a:lnTo>
                    <a:lnTo>
                      <a:pt x="18000" y="19582"/>
                    </a:lnTo>
                    <a:lnTo>
                      <a:pt x="17486" y="20018"/>
                    </a:lnTo>
                    <a:lnTo>
                      <a:pt x="16971" y="20427"/>
                    </a:lnTo>
                    <a:lnTo>
                      <a:pt x="16886" y="20618"/>
                    </a:lnTo>
                    <a:lnTo>
                      <a:pt x="16714" y="20836"/>
                    </a:lnTo>
                    <a:lnTo>
                      <a:pt x="16714" y="20945"/>
                    </a:lnTo>
                    <a:lnTo>
                      <a:pt x="16543" y="21055"/>
                    </a:lnTo>
                    <a:lnTo>
                      <a:pt x="16286" y="21136"/>
                    </a:lnTo>
                    <a:lnTo>
                      <a:pt x="15943" y="21218"/>
                    </a:lnTo>
                    <a:lnTo>
                      <a:pt x="15086" y="21355"/>
                    </a:lnTo>
                    <a:lnTo>
                      <a:pt x="14229" y="21464"/>
                    </a:lnTo>
                    <a:lnTo>
                      <a:pt x="13114" y="21545"/>
                    </a:lnTo>
                    <a:lnTo>
                      <a:pt x="12086" y="21573"/>
                    </a:lnTo>
                    <a:lnTo>
                      <a:pt x="10371" y="21600"/>
                    </a:lnTo>
                    <a:close/>
                  </a:path>
                </a:pathLst>
              </a:custGeom>
              <a:solidFill>
                <a:srgbClr val="B1B1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9" name="Shape 1065">
                <a:extLst>
                  <a:ext uri="{FF2B5EF4-FFF2-40B4-BE49-F238E27FC236}">
                    <a16:creationId xmlns:a16="http://schemas.microsoft.com/office/drawing/2014/main" xmlns="" id="{A38D4189-C957-4170-BF69-B73D3EF4FEE0}"/>
                  </a:ext>
                </a:extLst>
              </p:cNvPr>
              <p:cNvSpPr/>
              <p:nvPr/>
            </p:nvSpPr>
            <p:spPr>
              <a:xfrm>
                <a:off x="503542" y="850526"/>
                <a:ext cx="291224" cy="96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53" y="0"/>
                    </a:moveTo>
                    <a:lnTo>
                      <a:pt x="12981" y="243"/>
                    </a:lnTo>
                    <a:lnTo>
                      <a:pt x="15003" y="971"/>
                    </a:lnTo>
                    <a:lnTo>
                      <a:pt x="16918" y="1942"/>
                    </a:lnTo>
                    <a:lnTo>
                      <a:pt x="18514" y="3155"/>
                    </a:lnTo>
                    <a:lnTo>
                      <a:pt x="19791" y="4854"/>
                    </a:lnTo>
                    <a:lnTo>
                      <a:pt x="20749" y="6553"/>
                    </a:lnTo>
                    <a:lnTo>
                      <a:pt x="21174" y="7524"/>
                    </a:lnTo>
                    <a:lnTo>
                      <a:pt x="21494" y="8737"/>
                    </a:lnTo>
                    <a:lnTo>
                      <a:pt x="21600" y="9708"/>
                    </a:lnTo>
                    <a:lnTo>
                      <a:pt x="21600" y="12135"/>
                    </a:lnTo>
                    <a:lnTo>
                      <a:pt x="21494" y="13106"/>
                    </a:lnTo>
                    <a:lnTo>
                      <a:pt x="21174" y="14076"/>
                    </a:lnTo>
                    <a:lnTo>
                      <a:pt x="20749" y="15047"/>
                    </a:lnTo>
                    <a:lnTo>
                      <a:pt x="19791" y="16989"/>
                    </a:lnTo>
                    <a:lnTo>
                      <a:pt x="18514" y="18688"/>
                    </a:lnTo>
                    <a:lnTo>
                      <a:pt x="16918" y="19901"/>
                    </a:lnTo>
                    <a:lnTo>
                      <a:pt x="15003" y="20872"/>
                    </a:lnTo>
                    <a:lnTo>
                      <a:pt x="12981" y="21600"/>
                    </a:lnTo>
                    <a:lnTo>
                      <a:pt x="8619" y="21600"/>
                    </a:lnTo>
                    <a:lnTo>
                      <a:pt x="6597" y="20872"/>
                    </a:lnTo>
                    <a:lnTo>
                      <a:pt x="4788" y="19901"/>
                    </a:lnTo>
                    <a:lnTo>
                      <a:pt x="3192" y="18688"/>
                    </a:lnTo>
                    <a:lnTo>
                      <a:pt x="1915" y="16989"/>
                    </a:lnTo>
                    <a:lnTo>
                      <a:pt x="851" y="15047"/>
                    </a:lnTo>
                    <a:lnTo>
                      <a:pt x="426" y="14076"/>
                    </a:lnTo>
                    <a:lnTo>
                      <a:pt x="0" y="12135"/>
                    </a:lnTo>
                    <a:lnTo>
                      <a:pt x="0" y="9708"/>
                    </a:lnTo>
                    <a:lnTo>
                      <a:pt x="213" y="8737"/>
                    </a:lnTo>
                    <a:lnTo>
                      <a:pt x="426" y="7524"/>
                    </a:lnTo>
                    <a:lnTo>
                      <a:pt x="851" y="6553"/>
                    </a:lnTo>
                    <a:lnTo>
                      <a:pt x="1915" y="4854"/>
                    </a:lnTo>
                    <a:lnTo>
                      <a:pt x="3192" y="3155"/>
                    </a:lnTo>
                    <a:lnTo>
                      <a:pt x="4788" y="1942"/>
                    </a:lnTo>
                    <a:lnTo>
                      <a:pt x="6597" y="971"/>
                    </a:lnTo>
                    <a:lnTo>
                      <a:pt x="8619" y="243"/>
                    </a:lnTo>
                    <a:lnTo>
                      <a:pt x="10853" y="0"/>
                    </a:lnTo>
                    <a:close/>
                  </a:path>
                </a:pathLst>
              </a:custGeom>
              <a:solidFill>
                <a:srgbClr val="6C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0" name="Shape 1066">
                <a:extLst>
                  <a:ext uri="{FF2B5EF4-FFF2-40B4-BE49-F238E27FC236}">
                    <a16:creationId xmlns:a16="http://schemas.microsoft.com/office/drawing/2014/main" xmlns="" id="{EC3F3213-4663-4C93-B705-4D5103BF0161}"/>
                  </a:ext>
                </a:extLst>
              </p:cNvPr>
              <p:cNvSpPr/>
              <p:nvPr/>
            </p:nvSpPr>
            <p:spPr>
              <a:xfrm>
                <a:off x="394512" y="806160"/>
                <a:ext cx="509283" cy="107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0" y="0"/>
                    </a:moveTo>
                    <a:lnTo>
                      <a:pt x="12960" y="218"/>
                    </a:lnTo>
                    <a:lnTo>
                      <a:pt x="15029" y="873"/>
                    </a:lnTo>
                    <a:lnTo>
                      <a:pt x="16854" y="1745"/>
                    </a:lnTo>
                    <a:lnTo>
                      <a:pt x="18375" y="3273"/>
                    </a:lnTo>
                    <a:lnTo>
                      <a:pt x="19714" y="4800"/>
                    </a:lnTo>
                    <a:lnTo>
                      <a:pt x="20261" y="5673"/>
                    </a:lnTo>
                    <a:lnTo>
                      <a:pt x="21113" y="7418"/>
                    </a:lnTo>
                    <a:lnTo>
                      <a:pt x="21357" y="8509"/>
                    </a:lnTo>
                    <a:lnTo>
                      <a:pt x="21539" y="9818"/>
                    </a:lnTo>
                    <a:lnTo>
                      <a:pt x="21600" y="10691"/>
                    </a:lnTo>
                    <a:lnTo>
                      <a:pt x="21539" y="11782"/>
                    </a:lnTo>
                    <a:lnTo>
                      <a:pt x="21357" y="13091"/>
                    </a:lnTo>
                    <a:lnTo>
                      <a:pt x="21113" y="13964"/>
                    </a:lnTo>
                    <a:lnTo>
                      <a:pt x="20687" y="14836"/>
                    </a:lnTo>
                    <a:lnTo>
                      <a:pt x="20261" y="15927"/>
                    </a:lnTo>
                    <a:lnTo>
                      <a:pt x="19714" y="16800"/>
                    </a:lnTo>
                    <a:lnTo>
                      <a:pt x="18375" y="18327"/>
                    </a:lnTo>
                    <a:lnTo>
                      <a:pt x="15029" y="20727"/>
                    </a:lnTo>
                    <a:lnTo>
                      <a:pt x="12960" y="21382"/>
                    </a:lnTo>
                    <a:lnTo>
                      <a:pt x="10830" y="21600"/>
                    </a:lnTo>
                    <a:lnTo>
                      <a:pt x="8701" y="21382"/>
                    </a:lnTo>
                    <a:lnTo>
                      <a:pt x="6632" y="20727"/>
                    </a:lnTo>
                    <a:lnTo>
                      <a:pt x="4807" y="19418"/>
                    </a:lnTo>
                    <a:lnTo>
                      <a:pt x="3225" y="18327"/>
                    </a:lnTo>
                    <a:lnTo>
                      <a:pt x="1886" y="16800"/>
                    </a:lnTo>
                    <a:lnTo>
                      <a:pt x="1339" y="15927"/>
                    </a:lnTo>
                    <a:lnTo>
                      <a:pt x="913" y="14836"/>
                    </a:lnTo>
                    <a:lnTo>
                      <a:pt x="487" y="13964"/>
                    </a:lnTo>
                    <a:lnTo>
                      <a:pt x="243" y="13091"/>
                    </a:lnTo>
                    <a:lnTo>
                      <a:pt x="122" y="11782"/>
                    </a:lnTo>
                    <a:lnTo>
                      <a:pt x="0" y="10691"/>
                    </a:lnTo>
                    <a:lnTo>
                      <a:pt x="122" y="9818"/>
                    </a:lnTo>
                    <a:lnTo>
                      <a:pt x="243" y="8509"/>
                    </a:lnTo>
                    <a:lnTo>
                      <a:pt x="487" y="7418"/>
                    </a:lnTo>
                    <a:lnTo>
                      <a:pt x="1339" y="5673"/>
                    </a:lnTo>
                    <a:lnTo>
                      <a:pt x="1886" y="4800"/>
                    </a:lnTo>
                    <a:lnTo>
                      <a:pt x="3225" y="3273"/>
                    </a:lnTo>
                    <a:lnTo>
                      <a:pt x="4807" y="1745"/>
                    </a:lnTo>
                    <a:lnTo>
                      <a:pt x="6632" y="873"/>
                    </a:lnTo>
                    <a:lnTo>
                      <a:pt x="8701" y="218"/>
                    </a:lnTo>
                    <a:lnTo>
                      <a:pt x="10830" y="0"/>
                    </a:lnTo>
                    <a:close/>
                  </a:path>
                </a:pathLst>
              </a:custGeom>
              <a:solidFill>
                <a:srgbClr val="5757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1" name="Shape 1067">
                <a:extLst>
                  <a:ext uri="{FF2B5EF4-FFF2-40B4-BE49-F238E27FC236}">
                    <a16:creationId xmlns:a16="http://schemas.microsoft.com/office/drawing/2014/main" xmlns="" id="{8275D19F-F9E4-415E-A9E3-7CB5BE111295}"/>
                  </a:ext>
                </a:extLst>
              </p:cNvPr>
              <p:cNvSpPr/>
              <p:nvPr/>
            </p:nvSpPr>
            <p:spPr>
              <a:xfrm>
                <a:off x="327087" y="836459"/>
                <a:ext cx="645568" cy="40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36" y="21600"/>
                    </a:moveTo>
                    <a:lnTo>
                      <a:pt x="7152" y="21600"/>
                    </a:lnTo>
                    <a:lnTo>
                      <a:pt x="5520" y="19849"/>
                    </a:lnTo>
                    <a:lnTo>
                      <a:pt x="3984" y="18681"/>
                    </a:lnTo>
                    <a:lnTo>
                      <a:pt x="2544" y="16930"/>
                    </a:lnTo>
                    <a:lnTo>
                      <a:pt x="1296" y="13427"/>
                    </a:lnTo>
                    <a:lnTo>
                      <a:pt x="864" y="12259"/>
                    </a:lnTo>
                    <a:lnTo>
                      <a:pt x="432" y="10508"/>
                    </a:lnTo>
                    <a:lnTo>
                      <a:pt x="240" y="8757"/>
                    </a:lnTo>
                    <a:lnTo>
                      <a:pt x="144" y="6422"/>
                    </a:lnTo>
                    <a:lnTo>
                      <a:pt x="0" y="1168"/>
                    </a:lnTo>
                    <a:lnTo>
                      <a:pt x="912" y="4086"/>
                    </a:lnTo>
                    <a:lnTo>
                      <a:pt x="2016" y="5838"/>
                    </a:lnTo>
                    <a:lnTo>
                      <a:pt x="3312" y="8173"/>
                    </a:lnTo>
                    <a:lnTo>
                      <a:pt x="4656" y="8757"/>
                    </a:lnTo>
                    <a:lnTo>
                      <a:pt x="7488" y="11092"/>
                    </a:lnTo>
                    <a:lnTo>
                      <a:pt x="9888" y="11092"/>
                    </a:lnTo>
                    <a:lnTo>
                      <a:pt x="12624" y="10508"/>
                    </a:lnTo>
                    <a:lnTo>
                      <a:pt x="15936" y="8757"/>
                    </a:lnTo>
                    <a:lnTo>
                      <a:pt x="17616" y="7589"/>
                    </a:lnTo>
                    <a:lnTo>
                      <a:pt x="19152" y="5838"/>
                    </a:lnTo>
                    <a:lnTo>
                      <a:pt x="20544" y="3503"/>
                    </a:lnTo>
                    <a:lnTo>
                      <a:pt x="21600" y="0"/>
                    </a:lnTo>
                    <a:lnTo>
                      <a:pt x="21456" y="6422"/>
                    </a:lnTo>
                    <a:lnTo>
                      <a:pt x="21312" y="8757"/>
                    </a:lnTo>
                    <a:lnTo>
                      <a:pt x="20976" y="10508"/>
                    </a:lnTo>
                    <a:lnTo>
                      <a:pt x="20592" y="12259"/>
                    </a:lnTo>
                    <a:lnTo>
                      <a:pt x="20016" y="13427"/>
                    </a:lnTo>
                    <a:lnTo>
                      <a:pt x="18528" y="16930"/>
                    </a:lnTo>
                    <a:lnTo>
                      <a:pt x="16848" y="18681"/>
                    </a:lnTo>
                    <a:lnTo>
                      <a:pt x="14928" y="19849"/>
                    </a:lnTo>
                    <a:lnTo>
                      <a:pt x="13056" y="21600"/>
                    </a:lnTo>
                    <a:lnTo>
                      <a:pt x="9936" y="21600"/>
                    </a:lnTo>
                    <a:close/>
                  </a:path>
                </a:pathLst>
              </a:custGeom>
              <a:solidFill>
                <a:srgbClr val="4B4B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2" name="Shape 1068">
                <a:extLst>
                  <a:ext uri="{FF2B5EF4-FFF2-40B4-BE49-F238E27FC236}">
                    <a16:creationId xmlns:a16="http://schemas.microsoft.com/office/drawing/2014/main" xmlns="" id="{585F4679-DC32-47DE-9D6E-AC7D0EDC206F}"/>
                  </a:ext>
                </a:extLst>
              </p:cNvPr>
              <p:cNvSpPr/>
              <p:nvPr/>
            </p:nvSpPr>
            <p:spPr>
              <a:xfrm>
                <a:off x="63122" y="243471"/>
                <a:ext cx="1180672" cy="66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5" y="13102"/>
                    </a:moveTo>
                    <a:lnTo>
                      <a:pt x="20681" y="0"/>
                    </a:lnTo>
                    <a:lnTo>
                      <a:pt x="20681" y="1416"/>
                    </a:lnTo>
                    <a:lnTo>
                      <a:pt x="20760" y="2479"/>
                    </a:lnTo>
                    <a:lnTo>
                      <a:pt x="20865" y="3541"/>
                    </a:lnTo>
                    <a:lnTo>
                      <a:pt x="21101" y="4249"/>
                    </a:lnTo>
                    <a:lnTo>
                      <a:pt x="21259" y="5311"/>
                    </a:lnTo>
                    <a:lnTo>
                      <a:pt x="21416" y="5666"/>
                    </a:lnTo>
                    <a:lnTo>
                      <a:pt x="21521" y="6728"/>
                    </a:lnTo>
                    <a:lnTo>
                      <a:pt x="21600" y="8144"/>
                    </a:lnTo>
                    <a:lnTo>
                      <a:pt x="0" y="21600"/>
                    </a:lnTo>
                    <a:lnTo>
                      <a:pt x="210" y="20538"/>
                    </a:lnTo>
                    <a:lnTo>
                      <a:pt x="394" y="20184"/>
                    </a:lnTo>
                    <a:lnTo>
                      <a:pt x="525" y="19121"/>
                    </a:lnTo>
                    <a:lnTo>
                      <a:pt x="604" y="18413"/>
                    </a:lnTo>
                    <a:lnTo>
                      <a:pt x="630" y="17351"/>
                    </a:lnTo>
                    <a:lnTo>
                      <a:pt x="630" y="16289"/>
                    </a:lnTo>
                    <a:lnTo>
                      <a:pt x="604" y="15226"/>
                    </a:lnTo>
                    <a:lnTo>
                      <a:pt x="525" y="13102"/>
                    </a:lnTo>
                    <a:close/>
                  </a:path>
                </a:pathLst>
              </a:custGeom>
              <a:solidFill>
                <a:srgbClr val="6C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" name="Shape 1069">
                <a:extLst>
                  <a:ext uri="{FF2B5EF4-FFF2-40B4-BE49-F238E27FC236}">
                    <a16:creationId xmlns:a16="http://schemas.microsoft.com/office/drawing/2014/main" xmlns="" id="{9AE13FE9-1442-46F1-B52B-5A9AE2ACD28B}"/>
                  </a:ext>
                </a:extLst>
              </p:cNvPr>
              <p:cNvSpPr/>
              <p:nvPr/>
            </p:nvSpPr>
            <p:spPr>
              <a:xfrm>
                <a:off x="41602" y="169889"/>
                <a:ext cx="1197888" cy="681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3714"/>
                    </a:moveTo>
                    <a:lnTo>
                      <a:pt x="21600" y="0"/>
                    </a:lnTo>
                    <a:lnTo>
                      <a:pt x="21445" y="2057"/>
                    </a:lnTo>
                    <a:lnTo>
                      <a:pt x="21238" y="3086"/>
                    </a:lnTo>
                    <a:lnTo>
                      <a:pt x="21005" y="3771"/>
                    </a:lnTo>
                    <a:lnTo>
                      <a:pt x="20850" y="3771"/>
                    </a:lnTo>
                    <a:lnTo>
                      <a:pt x="20695" y="4457"/>
                    </a:lnTo>
                    <a:lnTo>
                      <a:pt x="20695" y="5829"/>
                    </a:lnTo>
                    <a:lnTo>
                      <a:pt x="20746" y="7200"/>
                    </a:lnTo>
                    <a:lnTo>
                      <a:pt x="20798" y="8914"/>
                    </a:lnTo>
                    <a:lnTo>
                      <a:pt x="1086" y="21600"/>
                    </a:lnTo>
                    <a:lnTo>
                      <a:pt x="1086" y="20571"/>
                    </a:lnTo>
                    <a:lnTo>
                      <a:pt x="1061" y="20571"/>
                    </a:lnTo>
                    <a:lnTo>
                      <a:pt x="931" y="20229"/>
                    </a:lnTo>
                    <a:lnTo>
                      <a:pt x="698" y="19543"/>
                    </a:lnTo>
                    <a:lnTo>
                      <a:pt x="414" y="18171"/>
                    </a:lnTo>
                    <a:lnTo>
                      <a:pt x="181" y="16457"/>
                    </a:lnTo>
                    <a:lnTo>
                      <a:pt x="78" y="15086"/>
                    </a:lnTo>
                    <a:lnTo>
                      <a:pt x="0" y="13714"/>
                    </a:lnTo>
                    <a:close/>
                  </a:path>
                </a:pathLst>
              </a:custGeom>
              <a:solidFill>
                <a:srgbClr val="6C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" name="Shape 1070">
                <a:extLst>
                  <a:ext uri="{FF2B5EF4-FFF2-40B4-BE49-F238E27FC236}">
                    <a16:creationId xmlns:a16="http://schemas.microsoft.com/office/drawing/2014/main" xmlns="" id="{C4295406-1794-421F-B515-E7A21FC2A231}"/>
                  </a:ext>
                </a:extLst>
              </p:cNvPr>
              <p:cNvSpPr/>
              <p:nvPr/>
            </p:nvSpPr>
            <p:spPr>
              <a:xfrm>
                <a:off x="65991" y="304068"/>
                <a:ext cx="1146242" cy="66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748"/>
                    </a:moveTo>
                    <a:lnTo>
                      <a:pt x="21492" y="0"/>
                    </a:lnTo>
                    <a:lnTo>
                      <a:pt x="21465" y="1416"/>
                    </a:lnTo>
                    <a:lnTo>
                      <a:pt x="21492" y="3541"/>
                    </a:lnTo>
                    <a:lnTo>
                      <a:pt x="21600" y="8144"/>
                    </a:lnTo>
                    <a:lnTo>
                      <a:pt x="297" y="21600"/>
                    </a:lnTo>
                    <a:lnTo>
                      <a:pt x="351" y="18413"/>
                    </a:lnTo>
                    <a:lnTo>
                      <a:pt x="351" y="16289"/>
                    </a:lnTo>
                    <a:lnTo>
                      <a:pt x="297" y="15226"/>
                    </a:lnTo>
                    <a:lnTo>
                      <a:pt x="270" y="14164"/>
                    </a:lnTo>
                    <a:lnTo>
                      <a:pt x="162" y="13810"/>
                    </a:lnTo>
                    <a:lnTo>
                      <a:pt x="0" y="12748"/>
                    </a:lnTo>
                    <a:close/>
                  </a:path>
                </a:pathLst>
              </a:custGeom>
              <a:solidFill>
                <a:srgbClr val="6C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Shape 1071">
                <a:extLst>
                  <a:ext uri="{FF2B5EF4-FFF2-40B4-BE49-F238E27FC236}">
                    <a16:creationId xmlns:a16="http://schemas.microsoft.com/office/drawing/2014/main" xmlns="" id="{8820BE76-72FE-45DE-AC7D-F484EF2DD771}"/>
                  </a:ext>
                </a:extLst>
              </p:cNvPr>
              <p:cNvSpPr/>
              <p:nvPr/>
            </p:nvSpPr>
            <p:spPr>
              <a:xfrm>
                <a:off x="76033" y="362501"/>
                <a:ext cx="1162022" cy="66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" y="12748"/>
                    </a:moveTo>
                    <a:lnTo>
                      <a:pt x="21013" y="0"/>
                    </a:lnTo>
                    <a:lnTo>
                      <a:pt x="21013" y="1770"/>
                    </a:lnTo>
                    <a:lnTo>
                      <a:pt x="21067" y="3895"/>
                    </a:lnTo>
                    <a:lnTo>
                      <a:pt x="21200" y="5666"/>
                    </a:lnTo>
                    <a:lnTo>
                      <a:pt x="21413" y="7082"/>
                    </a:lnTo>
                    <a:lnTo>
                      <a:pt x="21600" y="8144"/>
                    </a:lnTo>
                    <a:lnTo>
                      <a:pt x="0" y="21600"/>
                    </a:lnTo>
                    <a:lnTo>
                      <a:pt x="107" y="19475"/>
                    </a:lnTo>
                    <a:lnTo>
                      <a:pt x="160" y="17705"/>
                    </a:lnTo>
                    <a:lnTo>
                      <a:pt x="107" y="15226"/>
                    </a:lnTo>
                    <a:lnTo>
                      <a:pt x="80" y="12748"/>
                    </a:lnTo>
                    <a:close/>
                  </a:path>
                </a:pathLst>
              </a:custGeom>
              <a:solidFill>
                <a:srgbClr val="6C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6" name="Shape 1072">
                <a:extLst>
                  <a:ext uri="{FF2B5EF4-FFF2-40B4-BE49-F238E27FC236}">
                    <a16:creationId xmlns:a16="http://schemas.microsoft.com/office/drawing/2014/main" xmlns="" id="{7CEF33EF-18D7-4E9C-8FC9-5D748F8DAF7E}"/>
                  </a:ext>
                </a:extLst>
              </p:cNvPr>
              <p:cNvSpPr/>
              <p:nvPr/>
            </p:nvSpPr>
            <p:spPr>
              <a:xfrm>
                <a:off x="68860" y="429591"/>
                <a:ext cx="1140504" cy="66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3456"/>
                    </a:moveTo>
                    <a:lnTo>
                      <a:pt x="21410" y="0"/>
                    </a:lnTo>
                    <a:lnTo>
                      <a:pt x="21518" y="2833"/>
                    </a:lnTo>
                    <a:lnTo>
                      <a:pt x="21600" y="5311"/>
                    </a:lnTo>
                    <a:lnTo>
                      <a:pt x="21600" y="8498"/>
                    </a:lnTo>
                    <a:lnTo>
                      <a:pt x="245" y="21600"/>
                    </a:lnTo>
                    <a:lnTo>
                      <a:pt x="299" y="19830"/>
                    </a:lnTo>
                    <a:lnTo>
                      <a:pt x="353" y="17705"/>
                    </a:lnTo>
                    <a:lnTo>
                      <a:pt x="462" y="15226"/>
                    </a:lnTo>
                    <a:lnTo>
                      <a:pt x="462" y="14518"/>
                    </a:lnTo>
                    <a:lnTo>
                      <a:pt x="408" y="13810"/>
                    </a:lnTo>
                    <a:lnTo>
                      <a:pt x="245" y="13456"/>
                    </a:lnTo>
                    <a:lnTo>
                      <a:pt x="0" y="13456"/>
                    </a:lnTo>
                    <a:close/>
                  </a:path>
                </a:pathLst>
              </a:custGeom>
              <a:solidFill>
                <a:srgbClr val="6C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" name="Shape 1073">
                <a:extLst>
                  <a:ext uri="{FF2B5EF4-FFF2-40B4-BE49-F238E27FC236}">
                    <a16:creationId xmlns:a16="http://schemas.microsoft.com/office/drawing/2014/main" xmlns="" id="{93546C8D-067F-4815-9D44-F6AC9CCDB44A}"/>
                  </a:ext>
                </a:extLst>
              </p:cNvPr>
              <p:cNvSpPr/>
              <p:nvPr/>
            </p:nvSpPr>
            <p:spPr>
              <a:xfrm>
                <a:off x="64556" y="491270"/>
                <a:ext cx="1180672" cy="66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94" y="12748"/>
                    </a:moveTo>
                    <a:lnTo>
                      <a:pt x="20839" y="0"/>
                    </a:lnTo>
                    <a:lnTo>
                      <a:pt x="20839" y="1416"/>
                    </a:lnTo>
                    <a:lnTo>
                      <a:pt x="20891" y="2479"/>
                    </a:lnTo>
                    <a:lnTo>
                      <a:pt x="20996" y="3895"/>
                    </a:lnTo>
                    <a:lnTo>
                      <a:pt x="21180" y="4603"/>
                    </a:lnTo>
                    <a:lnTo>
                      <a:pt x="21443" y="6374"/>
                    </a:lnTo>
                    <a:lnTo>
                      <a:pt x="21600" y="7790"/>
                    </a:lnTo>
                    <a:lnTo>
                      <a:pt x="0" y="21600"/>
                    </a:lnTo>
                    <a:lnTo>
                      <a:pt x="79" y="20892"/>
                    </a:lnTo>
                    <a:lnTo>
                      <a:pt x="289" y="19475"/>
                    </a:lnTo>
                    <a:lnTo>
                      <a:pt x="367" y="18767"/>
                    </a:lnTo>
                    <a:lnTo>
                      <a:pt x="394" y="17705"/>
                    </a:lnTo>
                    <a:lnTo>
                      <a:pt x="420" y="15226"/>
                    </a:lnTo>
                    <a:lnTo>
                      <a:pt x="394" y="12748"/>
                    </a:lnTo>
                    <a:close/>
                  </a:path>
                </a:pathLst>
              </a:custGeom>
              <a:solidFill>
                <a:srgbClr val="6C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8" name="Shape 1074">
                <a:extLst>
                  <a:ext uri="{FF2B5EF4-FFF2-40B4-BE49-F238E27FC236}">
                    <a16:creationId xmlns:a16="http://schemas.microsoft.com/office/drawing/2014/main" xmlns="" id="{275C715B-F405-4889-B2AC-0A0974285811}"/>
                  </a:ext>
                </a:extLst>
              </p:cNvPr>
              <p:cNvSpPr/>
              <p:nvPr/>
            </p:nvSpPr>
            <p:spPr>
              <a:xfrm>
                <a:off x="76033" y="554032"/>
                <a:ext cx="1130461" cy="66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3102"/>
                    </a:moveTo>
                    <a:lnTo>
                      <a:pt x="21545" y="0"/>
                    </a:lnTo>
                    <a:lnTo>
                      <a:pt x="21490" y="2125"/>
                    </a:lnTo>
                    <a:lnTo>
                      <a:pt x="21545" y="3895"/>
                    </a:lnTo>
                    <a:lnTo>
                      <a:pt x="21600" y="8852"/>
                    </a:lnTo>
                    <a:lnTo>
                      <a:pt x="192" y="21600"/>
                    </a:lnTo>
                    <a:lnTo>
                      <a:pt x="219" y="19121"/>
                    </a:lnTo>
                    <a:lnTo>
                      <a:pt x="219" y="16997"/>
                    </a:lnTo>
                    <a:lnTo>
                      <a:pt x="164" y="14872"/>
                    </a:lnTo>
                    <a:lnTo>
                      <a:pt x="0" y="13102"/>
                    </a:lnTo>
                    <a:close/>
                  </a:path>
                </a:pathLst>
              </a:custGeom>
              <a:solidFill>
                <a:srgbClr val="6C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9" name="Shape 1075">
                <a:extLst>
                  <a:ext uri="{FF2B5EF4-FFF2-40B4-BE49-F238E27FC236}">
                    <a16:creationId xmlns:a16="http://schemas.microsoft.com/office/drawing/2014/main" xmlns="" id="{9A51613C-A2FD-461F-97BF-C21BD3C149C5}"/>
                  </a:ext>
                </a:extLst>
              </p:cNvPr>
              <p:cNvSpPr/>
              <p:nvPr/>
            </p:nvSpPr>
            <p:spPr>
              <a:xfrm>
                <a:off x="93248" y="644928"/>
                <a:ext cx="1133330" cy="212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16" y="21600"/>
                    </a:moveTo>
                    <a:lnTo>
                      <a:pt x="8339" y="21490"/>
                    </a:lnTo>
                    <a:lnTo>
                      <a:pt x="7355" y="21380"/>
                    </a:lnTo>
                    <a:lnTo>
                      <a:pt x="6371" y="21049"/>
                    </a:lnTo>
                    <a:lnTo>
                      <a:pt x="5496" y="20608"/>
                    </a:lnTo>
                    <a:lnTo>
                      <a:pt x="4703" y="20057"/>
                    </a:lnTo>
                    <a:lnTo>
                      <a:pt x="4457" y="19727"/>
                    </a:lnTo>
                    <a:lnTo>
                      <a:pt x="4238" y="19396"/>
                    </a:lnTo>
                    <a:lnTo>
                      <a:pt x="4047" y="18955"/>
                    </a:lnTo>
                    <a:lnTo>
                      <a:pt x="4019" y="18514"/>
                    </a:lnTo>
                    <a:lnTo>
                      <a:pt x="3937" y="17633"/>
                    </a:lnTo>
                    <a:lnTo>
                      <a:pt x="3828" y="16861"/>
                    </a:lnTo>
                    <a:lnTo>
                      <a:pt x="3636" y="15980"/>
                    </a:lnTo>
                    <a:lnTo>
                      <a:pt x="3418" y="15208"/>
                    </a:lnTo>
                    <a:lnTo>
                      <a:pt x="2707" y="13335"/>
                    </a:lnTo>
                    <a:lnTo>
                      <a:pt x="1750" y="10910"/>
                    </a:lnTo>
                    <a:lnTo>
                      <a:pt x="1422" y="10139"/>
                    </a:lnTo>
                    <a:lnTo>
                      <a:pt x="1148" y="9257"/>
                    </a:lnTo>
                    <a:lnTo>
                      <a:pt x="902" y="8376"/>
                    </a:lnTo>
                    <a:lnTo>
                      <a:pt x="629" y="7494"/>
                    </a:lnTo>
                    <a:lnTo>
                      <a:pt x="301" y="5841"/>
                    </a:lnTo>
                    <a:lnTo>
                      <a:pt x="0" y="4078"/>
                    </a:lnTo>
                    <a:lnTo>
                      <a:pt x="21600" y="0"/>
                    </a:lnTo>
                    <a:lnTo>
                      <a:pt x="21491" y="1322"/>
                    </a:lnTo>
                    <a:lnTo>
                      <a:pt x="21272" y="2645"/>
                    </a:lnTo>
                    <a:lnTo>
                      <a:pt x="21053" y="4188"/>
                    </a:lnTo>
                    <a:lnTo>
                      <a:pt x="20780" y="5510"/>
                    </a:lnTo>
                    <a:lnTo>
                      <a:pt x="20479" y="6833"/>
                    </a:lnTo>
                    <a:lnTo>
                      <a:pt x="20178" y="8376"/>
                    </a:lnTo>
                    <a:lnTo>
                      <a:pt x="19440" y="10910"/>
                    </a:lnTo>
                    <a:lnTo>
                      <a:pt x="19030" y="12233"/>
                    </a:lnTo>
                    <a:lnTo>
                      <a:pt x="18647" y="13445"/>
                    </a:lnTo>
                    <a:lnTo>
                      <a:pt x="17964" y="15208"/>
                    </a:lnTo>
                    <a:lnTo>
                      <a:pt x="17663" y="16090"/>
                    </a:lnTo>
                    <a:lnTo>
                      <a:pt x="17444" y="16861"/>
                    </a:lnTo>
                    <a:lnTo>
                      <a:pt x="17307" y="17633"/>
                    </a:lnTo>
                    <a:lnTo>
                      <a:pt x="17225" y="18514"/>
                    </a:lnTo>
                    <a:lnTo>
                      <a:pt x="17198" y="18624"/>
                    </a:lnTo>
                    <a:lnTo>
                      <a:pt x="17143" y="18955"/>
                    </a:lnTo>
                    <a:lnTo>
                      <a:pt x="16979" y="19396"/>
                    </a:lnTo>
                    <a:lnTo>
                      <a:pt x="16678" y="19727"/>
                    </a:lnTo>
                    <a:lnTo>
                      <a:pt x="16350" y="20057"/>
                    </a:lnTo>
                    <a:lnTo>
                      <a:pt x="15421" y="20608"/>
                    </a:lnTo>
                    <a:lnTo>
                      <a:pt x="14354" y="21049"/>
                    </a:lnTo>
                    <a:lnTo>
                      <a:pt x="13206" y="21380"/>
                    </a:lnTo>
                    <a:lnTo>
                      <a:pt x="12003" y="21490"/>
                    </a:lnTo>
                    <a:lnTo>
                      <a:pt x="10116" y="21600"/>
                    </a:lnTo>
                    <a:close/>
                  </a:path>
                </a:pathLst>
              </a:custGeom>
              <a:solidFill>
                <a:srgbClr val="6C6C6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0" name="Shape 1076">
                <a:extLst>
                  <a:ext uri="{FF2B5EF4-FFF2-40B4-BE49-F238E27FC236}">
                    <a16:creationId xmlns:a16="http://schemas.microsoft.com/office/drawing/2014/main" xmlns="" id="{12019983-4484-408F-BA07-8452B282DD3C}"/>
                  </a:ext>
                </a:extLst>
              </p:cNvPr>
              <p:cNvSpPr/>
              <p:nvPr/>
            </p:nvSpPr>
            <p:spPr>
              <a:xfrm>
                <a:off x="295526" y="666570"/>
                <a:ext cx="327088" cy="190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68" y="20864"/>
                    </a:moveTo>
                    <a:lnTo>
                      <a:pt x="6916" y="18286"/>
                    </a:lnTo>
                    <a:lnTo>
                      <a:pt x="6158" y="15955"/>
                    </a:lnTo>
                    <a:lnTo>
                      <a:pt x="4926" y="13377"/>
                    </a:lnTo>
                    <a:lnTo>
                      <a:pt x="3221" y="9818"/>
                    </a:lnTo>
                    <a:lnTo>
                      <a:pt x="2368" y="7855"/>
                    </a:lnTo>
                    <a:lnTo>
                      <a:pt x="1421" y="5645"/>
                    </a:lnTo>
                    <a:lnTo>
                      <a:pt x="0" y="1227"/>
                    </a:lnTo>
                    <a:lnTo>
                      <a:pt x="21316" y="0"/>
                    </a:lnTo>
                    <a:lnTo>
                      <a:pt x="21600" y="5032"/>
                    </a:lnTo>
                    <a:lnTo>
                      <a:pt x="21600" y="9818"/>
                    </a:lnTo>
                    <a:lnTo>
                      <a:pt x="21411" y="13500"/>
                    </a:lnTo>
                    <a:lnTo>
                      <a:pt x="21221" y="16323"/>
                    </a:lnTo>
                    <a:lnTo>
                      <a:pt x="21221" y="19882"/>
                    </a:lnTo>
                    <a:lnTo>
                      <a:pt x="21411" y="21109"/>
                    </a:lnTo>
                    <a:lnTo>
                      <a:pt x="21411" y="21600"/>
                    </a:lnTo>
                    <a:lnTo>
                      <a:pt x="14874" y="21477"/>
                    </a:lnTo>
                    <a:lnTo>
                      <a:pt x="11179" y="21109"/>
                    </a:lnTo>
                    <a:lnTo>
                      <a:pt x="7768" y="20864"/>
                    </a:lnTo>
                    <a:close/>
                  </a:path>
                </a:pathLst>
              </a:custGeom>
              <a:solidFill>
                <a:srgbClr val="9393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1" name="Shape 1077">
                <a:extLst>
                  <a:ext uri="{FF2B5EF4-FFF2-40B4-BE49-F238E27FC236}">
                    <a16:creationId xmlns:a16="http://schemas.microsoft.com/office/drawing/2014/main" xmlns="" id="{1F4DB27F-E170-43D9-8829-F90D9B726E5E}"/>
                  </a:ext>
                </a:extLst>
              </p:cNvPr>
              <p:cNvSpPr/>
              <p:nvPr/>
            </p:nvSpPr>
            <p:spPr>
              <a:xfrm>
                <a:off x="814849" y="0"/>
                <a:ext cx="463375" cy="185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463" y="17684"/>
                    </a:lnTo>
                    <a:lnTo>
                      <a:pt x="20396" y="18568"/>
                    </a:lnTo>
                    <a:lnTo>
                      <a:pt x="20196" y="19200"/>
                    </a:lnTo>
                    <a:lnTo>
                      <a:pt x="19794" y="19832"/>
                    </a:lnTo>
                    <a:lnTo>
                      <a:pt x="19460" y="20337"/>
                    </a:lnTo>
                    <a:lnTo>
                      <a:pt x="19126" y="20716"/>
                    </a:lnTo>
                    <a:lnTo>
                      <a:pt x="18658" y="21095"/>
                    </a:lnTo>
                    <a:lnTo>
                      <a:pt x="18189" y="21221"/>
                    </a:lnTo>
                    <a:lnTo>
                      <a:pt x="17855" y="21221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2" name="Shape 1078">
                <a:extLst>
                  <a:ext uri="{FF2B5EF4-FFF2-40B4-BE49-F238E27FC236}">
                    <a16:creationId xmlns:a16="http://schemas.microsoft.com/office/drawing/2014/main" xmlns="" id="{75174395-AC8E-44D5-AA16-57447D9BA928}"/>
                  </a:ext>
                </a:extLst>
              </p:cNvPr>
              <p:cNvSpPr/>
              <p:nvPr/>
            </p:nvSpPr>
            <p:spPr>
              <a:xfrm>
                <a:off x="819152" y="0"/>
                <a:ext cx="459072" cy="1839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453" y="17788"/>
                    </a:lnTo>
                    <a:lnTo>
                      <a:pt x="20385" y="18678"/>
                    </a:lnTo>
                    <a:lnTo>
                      <a:pt x="20183" y="19313"/>
                    </a:lnTo>
                    <a:lnTo>
                      <a:pt x="19778" y="19948"/>
                    </a:lnTo>
                    <a:lnTo>
                      <a:pt x="19440" y="20456"/>
                    </a:lnTo>
                    <a:lnTo>
                      <a:pt x="19103" y="20838"/>
                    </a:lnTo>
                    <a:lnTo>
                      <a:pt x="18630" y="21219"/>
                    </a:lnTo>
                    <a:lnTo>
                      <a:pt x="18157" y="21346"/>
                    </a:lnTo>
                    <a:lnTo>
                      <a:pt x="17820" y="21346"/>
                    </a:lnTo>
                    <a:lnTo>
                      <a:pt x="68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3" name="Shape 1079">
                <a:extLst>
                  <a:ext uri="{FF2B5EF4-FFF2-40B4-BE49-F238E27FC236}">
                    <a16:creationId xmlns:a16="http://schemas.microsoft.com/office/drawing/2014/main" xmlns="" id="{A9C9051B-E55D-49A6-9541-235BB6DF7760}"/>
                  </a:ext>
                </a:extLst>
              </p:cNvPr>
              <p:cNvSpPr/>
              <p:nvPr/>
            </p:nvSpPr>
            <p:spPr>
              <a:xfrm>
                <a:off x="824891" y="0"/>
                <a:ext cx="453333" cy="1839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438" y="17788"/>
                    </a:lnTo>
                    <a:lnTo>
                      <a:pt x="20370" y="18678"/>
                    </a:lnTo>
                    <a:lnTo>
                      <a:pt x="20165" y="19313"/>
                    </a:lnTo>
                    <a:lnTo>
                      <a:pt x="19754" y="19821"/>
                    </a:lnTo>
                    <a:lnTo>
                      <a:pt x="19071" y="20838"/>
                    </a:lnTo>
                    <a:lnTo>
                      <a:pt x="18592" y="21219"/>
                    </a:lnTo>
                    <a:lnTo>
                      <a:pt x="18182" y="21346"/>
                    </a:lnTo>
                    <a:lnTo>
                      <a:pt x="17772" y="21346"/>
                    </a:lnTo>
                    <a:lnTo>
                      <a:pt x="68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4" name="Shape 1080">
                <a:extLst>
                  <a:ext uri="{FF2B5EF4-FFF2-40B4-BE49-F238E27FC236}">
                    <a16:creationId xmlns:a16="http://schemas.microsoft.com/office/drawing/2014/main" xmlns="" id="{35E5F9A4-CB37-45FE-A10E-1651675FEAFA}"/>
                  </a:ext>
                </a:extLst>
              </p:cNvPr>
              <p:cNvSpPr/>
              <p:nvPr/>
            </p:nvSpPr>
            <p:spPr>
              <a:xfrm>
                <a:off x="830629" y="-1"/>
                <a:ext cx="447595" cy="181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423" y="18000"/>
                    </a:lnTo>
                    <a:lnTo>
                      <a:pt x="20354" y="18900"/>
                    </a:lnTo>
                    <a:lnTo>
                      <a:pt x="20146" y="19543"/>
                    </a:lnTo>
                    <a:lnTo>
                      <a:pt x="19731" y="20057"/>
                    </a:lnTo>
                    <a:lnTo>
                      <a:pt x="19038" y="21086"/>
                    </a:lnTo>
                    <a:lnTo>
                      <a:pt x="18623" y="21471"/>
                    </a:lnTo>
                    <a:lnTo>
                      <a:pt x="18138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5" name="Shape 1081">
                <a:extLst>
                  <a:ext uri="{FF2B5EF4-FFF2-40B4-BE49-F238E27FC236}">
                    <a16:creationId xmlns:a16="http://schemas.microsoft.com/office/drawing/2014/main" xmlns="" id="{CAD6EEA7-9ABE-4B01-8B0F-44ADDEDCF92D}"/>
                  </a:ext>
                </a:extLst>
              </p:cNvPr>
              <p:cNvSpPr/>
              <p:nvPr/>
            </p:nvSpPr>
            <p:spPr>
              <a:xfrm>
                <a:off x="836368" y="-1"/>
                <a:ext cx="441856" cy="181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408" y="18000"/>
                    </a:lnTo>
                    <a:lnTo>
                      <a:pt x="20338" y="18900"/>
                    </a:lnTo>
                    <a:lnTo>
                      <a:pt x="20127" y="19543"/>
                    </a:lnTo>
                    <a:lnTo>
                      <a:pt x="19706" y="20057"/>
                    </a:lnTo>
                    <a:lnTo>
                      <a:pt x="19426" y="20571"/>
                    </a:lnTo>
                    <a:lnTo>
                      <a:pt x="19005" y="21086"/>
                    </a:lnTo>
                    <a:lnTo>
                      <a:pt x="18584" y="21343"/>
                    </a:lnTo>
                    <a:lnTo>
                      <a:pt x="18094" y="21600"/>
                    </a:lnTo>
                    <a:lnTo>
                      <a:pt x="17743" y="21600"/>
                    </a:lnTo>
                    <a:lnTo>
                      <a:pt x="0" y="21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6" name="Shape 1082">
                <a:extLst>
                  <a:ext uri="{FF2B5EF4-FFF2-40B4-BE49-F238E27FC236}">
                    <a16:creationId xmlns:a16="http://schemas.microsoft.com/office/drawing/2014/main" xmlns="" id="{8DDF8105-07F6-4B7A-8841-62ABCBD7A354}"/>
                  </a:ext>
                </a:extLst>
              </p:cNvPr>
              <p:cNvSpPr/>
              <p:nvPr/>
            </p:nvSpPr>
            <p:spPr>
              <a:xfrm>
                <a:off x="842106" y="-1"/>
                <a:ext cx="436118" cy="181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392" y="18000"/>
                    </a:lnTo>
                    <a:lnTo>
                      <a:pt x="20321" y="18900"/>
                    </a:lnTo>
                    <a:lnTo>
                      <a:pt x="20108" y="19543"/>
                    </a:lnTo>
                    <a:lnTo>
                      <a:pt x="19824" y="20057"/>
                    </a:lnTo>
                    <a:lnTo>
                      <a:pt x="18971" y="21086"/>
                    </a:lnTo>
                    <a:lnTo>
                      <a:pt x="18545" y="21343"/>
                    </a:lnTo>
                    <a:lnTo>
                      <a:pt x="18047" y="21471"/>
                    </a:lnTo>
                    <a:lnTo>
                      <a:pt x="17692" y="21600"/>
                    </a:lnTo>
                    <a:lnTo>
                      <a:pt x="0" y="21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7" name="Shape 1083">
                <a:extLst>
                  <a:ext uri="{FF2B5EF4-FFF2-40B4-BE49-F238E27FC236}">
                    <a16:creationId xmlns:a16="http://schemas.microsoft.com/office/drawing/2014/main" xmlns="" id="{1DC29063-F751-4060-8AFE-92661D0A155A}"/>
                  </a:ext>
                </a:extLst>
              </p:cNvPr>
              <p:cNvSpPr/>
              <p:nvPr/>
            </p:nvSpPr>
            <p:spPr>
              <a:xfrm>
                <a:off x="847844" y="-1"/>
                <a:ext cx="430380" cy="181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376" y="18000"/>
                    </a:lnTo>
                    <a:lnTo>
                      <a:pt x="20304" y="18900"/>
                    </a:lnTo>
                    <a:lnTo>
                      <a:pt x="20088" y="19543"/>
                    </a:lnTo>
                    <a:lnTo>
                      <a:pt x="19800" y="20057"/>
                    </a:lnTo>
                    <a:lnTo>
                      <a:pt x="19368" y="20571"/>
                    </a:lnTo>
                    <a:lnTo>
                      <a:pt x="19008" y="20957"/>
                    </a:lnTo>
                    <a:lnTo>
                      <a:pt x="18504" y="21343"/>
                    </a:lnTo>
                    <a:lnTo>
                      <a:pt x="18144" y="21471"/>
                    </a:lnTo>
                    <a:lnTo>
                      <a:pt x="17640" y="21600"/>
                    </a:lnTo>
                    <a:lnTo>
                      <a:pt x="0" y="2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8" name="Shape 1084">
                <a:extLst>
                  <a:ext uri="{FF2B5EF4-FFF2-40B4-BE49-F238E27FC236}">
                    <a16:creationId xmlns:a16="http://schemas.microsoft.com/office/drawing/2014/main" xmlns="" id="{29C8319E-2DD5-4699-8EE7-09E54E3EDF4C}"/>
                  </a:ext>
                </a:extLst>
              </p:cNvPr>
              <p:cNvSpPr/>
              <p:nvPr/>
            </p:nvSpPr>
            <p:spPr>
              <a:xfrm>
                <a:off x="852149" y="-1"/>
                <a:ext cx="426075" cy="181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364" y="18000"/>
                    </a:lnTo>
                    <a:lnTo>
                      <a:pt x="20291" y="18900"/>
                    </a:lnTo>
                    <a:lnTo>
                      <a:pt x="20073" y="19543"/>
                    </a:lnTo>
                    <a:lnTo>
                      <a:pt x="19782" y="20057"/>
                    </a:lnTo>
                    <a:lnTo>
                      <a:pt x="19345" y="20571"/>
                    </a:lnTo>
                    <a:lnTo>
                      <a:pt x="18982" y="20957"/>
                    </a:lnTo>
                    <a:lnTo>
                      <a:pt x="18473" y="21343"/>
                    </a:lnTo>
                    <a:lnTo>
                      <a:pt x="18109" y="21471"/>
                    </a:lnTo>
                    <a:lnTo>
                      <a:pt x="17673" y="21600"/>
                    </a:lnTo>
                    <a:lnTo>
                      <a:pt x="73" y="209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9" name="Shape 1085">
                <a:extLst>
                  <a:ext uri="{FF2B5EF4-FFF2-40B4-BE49-F238E27FC236}">
                    <a16:creationId xmlns:a16="http://schemas.microsoft.com/office/drawing/2014/main" xmlns="" id="{F45B473C-2370-4F2D-B59D-869B950E1A44}"/>
                  </a:ext>
                </a:extLst>
              </p:cNvPr>
              <p:cNvSpPr/>
              <p:nvPr/>
            </p:nvSpPr>
            <p:spPr>
              <a:xfrm>
                <a:off x="857887" y="-1"/>
                <a:ext cx="420337" cy="181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347" y="18000"/>
                    </a:lnTo>
                    <a:lnTo>
                      <a:pt x="20273" y="18900"/>
                    </a:lnTo>
                    <a:lnTo>
                      <a:pt x="20052" y="19543"/>
                    </a:lnTo>
                    <a:lnTo>
                      <a:pt x="19757" y="20057"/>
                    </a:lnTo>
                    <a:lnTo>
                      <a:pt x="19315" y="20571"/>
                    </a:lnTo>
                    <a:lnTo>
                      <a:pt x="18946" y="20957"/>
                    </a:lnTo>
                    <a:lnTo>
                      <a:pt x="18430" y="21343"/>
                    </a:lnTo>
                    <a:lnTo>
                      <a:pt x="18061" y="21471"/>
                    </a:lnTo>
                    <a:lnTo>
                      <a:pt x="17619" y="21600"/>
                    </a:lnTo>
                    <a:lnTo>
                      <a:pt x="0" y="209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9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0" name="Shape 1086">
                <a:extLst>
                  <a:ext uri="{FF2B5EF4-FFF2-40B4-BE49-F238E27FC236}">
                    <a16:creationId xmlns:a16="http://schemas.microsoft.com/office/drawing/2014/main" xmlns="" id="{7E08E5EA-2758-4DE0-9B4A-938EF3EEA6F8}"/>
                  </a:ext>
                </a:extLst>
              </p:cNvPr>
              <p:cNvSpPr/>
              <p:nvPr/>
            </p:nvSpPr>
            <p:spPr>
              <a:xfrm>
                <a:off x="863625" y="-1"/>
                <a:ext cx="414599" cy="181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329" y="18000"/>
                    </a:lnTo>
                    <a:lnTo>
                      <a:pt x="20255" y="18900"/>
                    </a:lnTo>
                    <a:lnTo>
                      <a:pt x="20030" y="19414"/>
                    </a:lnTo>
                    <a:lnTo>
                      <a:pt x="19731" y="20057"/>
                    </a:lnTo>
                    <a:lnTo>
                      <a:pt x="19283" y="20571"/>
                    </a:lnTo>
                    <a:lnTo>
                      <a:pt x="18536" y="21343"/>
                    </a:lnTo>
                    <a:lnTo>
                      <a:pt x="17564" y="21600"/>
                    </a:lnTo>
                    <a:lnTo>
                      <a:pt x="0" y="20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1" name="Shape 1087">
                <a:extLst>
                  <a:ext uri="{FF2B5EF4-FFF2-40B4-BE49-F238E27FC236}">
                    <a16:creationId xmlns:a16="http://schemas.microsoft.com/office/drawing/2014/main" xmlns="" id="{FE75CDA1-F0B0-443E-8DEA-7B6E72144D22}"/>
                  </a:ext>
                </a:extLst>
              </p:cNvPr>
              <p:cNvSpPr/>
              <p:nvPr/>
            </p:nvSpPr>
            <p:spPr>
              <a:xfrm>
                <a:off x="869364" y="0"/>
                <a:ext cx="408861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312" y="18108"/>
                    </a:lnTo>
                    <a:lnTo>
                      <a:pt x="20236" y="19013"/>
                    </a:lnTo>
                    <a:lnTo>
                      <a:pt x="20008" y="19531"/>
                    </a:lnTo>
                    <a:lnTo>
                      <a:pt x="19705" y="20177"/>
                    </a:lnTo>
                    <a:lnTo>
                      <a:pt x="19251" y="20695"/>
                    </a:lnTo>
                    <a:lnTo>
                      <a:pt x="18493" y="21471"/>
                    </a:lnTo>
                    <a:lnTo>
                      <a:pt x="17507" y="21600"/>
                    </a:lnTo>
                    <a:lnTo>
                      <a:pt x="0" y="20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" name="Shape 1088">
                <a:extLst>
                  <a:ext uri="{FF2B5EF4-FFF2-40B4-BE49-F238E27FC236}">
                    <a16:creationId xmlns:a16="http://schemas.microsoft.com/office/drawing/2014/main" xmlns="" id="{A946FED7-7EFF-4A28-AD02-4F4310A4C8D7}"/>
                  </a:ext>
                </a:extLst>
              </p:cNvPr>
              <p:cNvSpPr/>
              <p:nvPr/>
            </p:nvSpPr>
            <p:spPr>
              <a:xfrm>
                <a:off x="875102" y="0"/>
                <a:ext cx="403123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293" y="18108"/>
                    </a:lnTo>
                    <a:lnTo>
                      <a:pt x="20216" y="18754"/>
                    </a:lnTo>
                    <a:lnTo>
                      <a:pt x="19986" y="19531"/>
                    </a:lnTo>
                    <a:lnTo>
                      <a:pt x="19678" y="20177"/>
                    </a:lnTo>
                    <a:lnTo>
                      <a:pt x="19217" y="20695"/>
                    </a:lnTo>
                    <a:lnTo>
                      <a:pt x="18448" y="21471"/>
                    </a:lnTo>
                    <a:lnTo>
                      <a:pt x="17603" y="21600"/>
                    </a:lnTo>
                    <a:lnTo>
                      <a:pt x="0" y="205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3" name="Shape 1089">
                <a:extLst>
                  <a:ext uri="{FF2B5EF4-FFF2-40B4-BE49-F238E27FC236}">
                    <a16:creationId xmlns:a16="http://schemas.microsoft.com/office/drawing/2014/main" xmlns="" id="{72353043-BC06-4010-B5B3-5B92B6CC15D9}"/>
                  </a:ext>
                </a:extLst>
              </p:cNvPr>
              <p:cNvSpPr/>
              <p:nvPr/>
            </p:nvSpPr>
            <p:spPr>
              <a:xfrm>
                <a:off x="879405" y="0"/>
                <a:ext cx="398819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" y="0"/>
                    </a:moveTo>
                    <a:lnTo>
                      <a:pt x="21600" y="0"/>
                    </a:lnTo>
                    <a:lnTo>
                      <a:pt x="20279" y="18108"/>
                    </a:lnTo>
                    <a:lnTo>
                      <a:pt x="20201" y="18754"/>
                    </a:lnTo>
                    <a:lnTo>
                      <a:pt x="19968" y="19531"/>
                    </a:lnTo>
                    <a:lnTo>
                      <a:pt x="19658" y="20177"/>
                    </a:lnTo>
                    <a:lnTo>
                      <a:pt x="19191" y="20565"/>
                    </a:lnTo>
                    <a:lnTo>
                      <a:pt x="18803" y="21083"/>
                    </a:lnTo>
                    <a:lnTo>
                      <a:pt x="18414" y="21471"/>
                    </a:lnTo>
                    <a:lnTo>
                      <a:pt x="17560" y="21600"/>
                    </a:lnTo>
                    <a:lnTo>
                      <a:pt x="0" y="20307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9A9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4" name="Shape 1090">
                <a:extLst>
                  <a:ext uri="{FF2B5EF4-FFF2-40B4-BE49-F238E27FC236}">
                    <a16:creationId xmlns:a16="http://schemas.microsoft.com/office/drawing/2014/main" xmlns="" id="{DEF10F8E-1D5D-4A15-B2C6-685AB08FCF8C}"/>
                  </a:ext>
                </a:extLst>
              </p:cNvPr>
              <p:cNvSpPr/>
              <p:nvPr/>
            </p:nvSpPr>
            <p:spPr>
              <a:xfrm>
                <a:off x="885144" y="0"/>
                <a:ext cx="393080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9" y="0"/>
                    </a:moveTo>
                    <a:lnTo>
                      <a:pt x="21600" y="0"/>
                    </a:lnTo>
                    <a:lnTo>
                      <a:pt x="20260" y="18108"/>
                    </a:lnTo>
                    <a:lnTo>
                      <a:pt x="20181" y="18754"/>
                    </a:lnTo>
                    <a:lnTo>
                      <a:pt x="19945" y="19531"/>
                    </a:lnTo>
                    <a:lnTo>
                      <a:pt x="19629" y="20177"/>
                    </a:lnTo>
                    <a:lnTo>
                      <a:pt x="19314" y="20565"/>
                    </a:lnTo>
                    <a:lnTo>
                      <a:pt x="18841" y="21083"/>
                    </a:lnTo>
                    <a:lnTo>
                      <a:pt x="18368" y="21212"/>
                    </a:lnTo>
                    <a:lnTo>
                      <a:pt x="17501" y="21600"/>
                    </a:lnTo>
                    <a:lnTo>
                      <a:pt x="0" y="20177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B9B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5" name="Shape 1091">
                <a:extLst>
                  <a:ext uri="{FF2B5EF4-FFF2-40B4-BE49-F238E27FC236}">
                    <a16:creationId xmlns:a16="http://schemas.microsoft.com/office/drawing/2014/main" xmlns="" id="{A6B0F36C-CDB5-4B37-87AF-55617104F583}"/>
                  </a:ext>
                </a:extLst>
              </p:cNvPr>
              <p:cNvSpPr/>
              <p:nvPr/>
            </p:nvSpPr>
            <p:spPr>
              <a:xfrm>
                <a:off x="890882" y="0"/>
                <a:ext cx="387342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240" y="18108"/>
                    </a:lnTo>
                    <a:lnTo>
                      <a:pt x="20160" y="18754"/>
                    </a:lnTo>
                    <a:lnTo>
                      <a:pt x="19920" y="19531"/>
                    </a:lnTo>
                    <a:lnTo>
                      <a:pt x="19280" y="20565"/>
                    </a:lnTo>
                    <a:lnTo>
                      <a:pt x="18800" y="21083"/>
                    </a:lnTo>
                    <a:lnTo>
                      <a:pt x="18400" y="21212"/>
                    </a:lnTo>
                    <a:lnTo>
                      <a:pt x="17520" y="21600"/>
                    </a:lnTo>
                    <a:lnTo>
                      <a:pt x="0" y="20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6" name="Shape 1092">
                <a:extLst>
                  <a:ext uri="{FF2B5EF4-FFF2-40B4-BE49-F238E27FC236}">
                    <a16:creationId xmlns:a16="http://schemas.microsoft.com/office/drawing/2014/main" xmlns="" id="{D24E3101-1647-4497-9D68-649A0AB4D57A}"/>
                  </a:ext>
                </a:extLst>
              </p:cNvPr>
              <p:cNvSpPr/>
              <p:nvPr/>
            </p:nvSpPr>
            <p:spPr>
              <a:xfrm>
                <a:off x="896621" y="0"/>
                <a:ext cx="381603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0220" y="18108"/>
                    </a:lnTo>
                    <a:lnTo>
                      <a:pt x="20138" y="18754"/>
                    </a:lnTo>
                    <a:lnTo>
                      <a:pt x="19895" y="19531"/>
                    </a:lnTo>
                    <a:lnTo>
                      <a:pt x="19245" y="20565"/>
                    </a:lnTo>
                    <a:lnTo>
                      <a:pt x="18352" y="21212"/>
                    </a:lnTo>
                    <a:lnTo>
                      <a:pt x="17459" y="21600"/>
                    </a:lnTo>
                    <a:lnTo>
                      <a:pt x="0" y="20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7" name="Shape 1093">
                <a:extLst>
                  <a:ext uri="{FF2B5EF4-FFF2-40B4-BE49-F238E27FC236}">
                    <a16:creationId xmlns:a16="http://schemas.microsoft.com/office/drawing/2014/main" xmlns="" id="{2F6A0FFF-6AFB-48C9-B617-65A38B3824C7}"/>
                  </a:ext>
                </a:extLst>
              </p:cNvPr>
              <p:cNvSpPr/>
              <p:nvPr/>
            </p:nvSpPr>
            <p:spPr>
              <a:xfrm>
                <a:off x="899490" y="0"/>
                <a:ext cx="378734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" y="0"/>
                    </a:moveTo>
                    <a:lnTo>
                      <a:pt x="21600" y="0"/>
                    </a:lnTo>
                    <a:lnTo>
                      <a:pt x="20209" y="18108"/>
                    </a:lnTo>
                    <a:lnTo>
                      <a:pt x="20127" y="18754"/>
                    </a:lnTo>
                    <a:lnTo>
                      <a:pt x="19882" y="19531"/>
                    </a:lnTo>
                    <a:lnTo>
                      <a:pt x="19227" y="20565"/>
                    </a:lnTo>
                    <a:lnTo>
                      <a:pt x="18327" y="21212"/>
                    </a:lnTo>
                    <a:lnTo>
                      <a:pt x="17427" y="21600"/>
                    </a:lnTo>
                    <a:lnTo>
                      <a:pt x="0" y="19789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9D9D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8" name="Shape 1094">
                <a:extLst>
                  <a:ext uri="{FF2B5EF4-FFF2-40B4-BE49-F238E27FC236}">
                    <a16:creationId xmlns:a16="http://schemas.microsoft.com/office/drawing/2014/main" xmlns="" id="{047510A1-538E-4F7D-AABB-236F6855340C}"/>
                  </a:ext>
                </a:extLst>
              </p:cNvPr>
              <p:cNvSpPr/>
              <p:nvPr/>
            </p:nvSpPr>
            <p:spPr>
              <a:xfrm>
                <a:off x="905228" y="0"/>
                <a:ext cx="372996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" y="0"/>
                    </a:moveTo>
                    <a:lnTo>
                      <a:pt x="21600" y="0"/>
                    </a:lnTo>
                    <a:lnTo>
                      <a:pt x="20188" y="18108"/>
                    </a:lnTo>
                    <a:lnTo>
                      <a:pt x="20105" y="18754"/>
                    </a:lnTo>
                    <a:lnTo>
                      <a:pt x="19855" y="19531"/>
                    </a:lnTo>
                    <a:lnTo>
                      <a:pt x="19191" y="20565"/>
                    </a:lnTo>
                    <a:lnTo>
                      <a:pt x="18277" y="21212"/>
                    </a:lnTo>
                    <a:lnTo>
                      <a:pt x="17363" y="21600"/>
                    </a:lnTo>
                    <a:lnTo>
                      <a:pt x="0" y="19660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9D9D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9" name="Shape 1095">
                <a:extLst>
                  <a:ext uri="{FF2B5EF4-FFF2-40B4-BE49-F238E27FC236}">
                    <a16:creationId xmlns:a16="http://schemas.microsoft.com/office/drawing/2014/main" xmlns="" id="{EB8AF2CD-7ABE-4F9F-87B3-96FFC128A27D}"/>
                  </a:ext>
                </a:extLst>
              </p:cNvPr>
              <p:cNvSpPr/>
              <p:nvPr/>
            </p:nvSpPr>
            <p:spPr>
              <a:xfrm>
                <a:off x="912401" y="0"/>
                <a:ext cx="365823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5" y="0"/>
                    </a:moveTo>
                    <a:lnTo>
                      <a:pt x="21600" y="0"/>
                    </a:lnTo>
                    <a:lnTo>
                      <a:pt x="20160" y="18108"/>
                    </a:lnTo>
                    <a:lnTo>
                      <a:pt x="20075" y="18754"/>
                    </a:lnTo>
                    <a:lnTo>
                      <a:pt x="19821" y="19531"/>
                    </a:lnTo>
                    <a:lnTo>
                      <a:pt x="19144" y="20565"/>
                    </a:lnTo>
                    <a:lnTo>
                      <a:pt x="18212" y="21212"/>
                    </a:lnTo>
                    <a:lnTo>
                      <a:pt x="17365" y="21600"/>
                    </a:lnTo>
                    <a:lnTo>
                      <a:pt x="0" y="1953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9E9E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0" name="Shape 1096">
                <a:extLst>
                  <a:ext uri="{FF2B5EF4-FFF2-40B4-BE49-F238E27FC236}">
                    <a16:creationId xmlns:a16="http://schemas.microsoft.com/office/drawing/2014/main" xmlns="" id="{3A772D9C-CD74-4394-9833-E1DEF3CC7CFA}"/>
                  </a:ext>
                </a:extLst>
              </p:cNvPr>
              <p:cNvSpPr/>
              <p:nvPr/>
            </p:nvSpPr>
            <p:spPr>
              <a:xfrm>
                <a:off x="918140" y="0"/>
                <a:ext cx="360084" cy="18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" y="0"/>
                    </a:moveTo>
                    <a:lnTo>
                      <a:pt x="21600" y="0"/>
                    </a:lnTo>
                    <a:lnTo>
                      <a:pt x="20137" y="18108"/>
                    </a:lnTo>
                    <a:lnTo>
                      <a:pt x="20051" y="18754"/>
                    </a:lnTo>
                    <a:lnTo>
                      <a:pt x="19793" y="19531"/>
                    </a:lnTo>
                    <a:lnTo>
                      <a:pt x="19104" y="20565"/>
                    </a:lnTo>
                    <a:lnTo>
                      <a:pt x="18244" y="21212"/>
                    </a:lnTo>
                    <a:lnTo>
                      <a:pt x="17297" y="21600"/>
                    </a:lnTo>
                    <a:lnTo>
                      <a:pt x="0" y="1927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9F9F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1" name="Shape 1097">
                <a:extLst>
                  <a:ext uri="{FF2B5EF4-FFF2-40B4-BE49-F238E27FC236}">
                    <a16:creationId xmlns:a16="http://schemas.microsoft.com/office/drawing/2014/main" xmlns="" id="{0545834A-1121-4CE9-9C70-C7E707C753D7}"/>
                  </a:ext>
                </a:extLst>
              </p:cNvPr>
              <p:cNvSpPr/>
              <p:nvPr/>
            </p:nvSpPr>
            <p:spPr>
              <a:xfrm>
                <a:off x="921009" y="-1"/>
                <a:ext cx="357216" cy="179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" y="0"/>
                    </a:moveTo>
                    <a:lnTo>
                      <a:pt x="21600" y="0"/>
                    </a:lnTo>
                    <a:lnTo>
                      <a:pt x="20125" y="18217"/>
                    </a:lnTo>
                    <a:lnTo>
                      <a:pt x="20039" y="18867"/>
                    </a:lnTo>
                    <a:lnTo>
                      <a:pt x="19778" y="19648"/>
                    </a:lnTo>
                    <a:lnTo>
                      <a:pt x="19518" y="20169"/>
                    </a:lnTo>
                    <a:lnTo>
                      <a:pt x="19084" y="20689"/>
                    </a:lnTo>
                    <a:lnTo>
                      <a:pt x="18217" y="21340"/>
                    </a:lnTo>
                    <a:lnTo>
                      <a:pt x="17263" y="21600"/>
                    </a:lnTo>
                    <a:lnTo>
                      <a:pt x="0" y="19258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9F9F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2" name="Shape 1098">
                <a:extLst>
                  <a:ext uri="{FF2B5EF4-FFF2-40B4-BE49-F238E27FC236}">
                    <a16:creationId xmlns:a16="http://schemas.microsoft.com/office/drawing/2014/main" xmlns="" id="{39FC0632-4606-4F8A-B6AF-05273449CA1F}"/>
                  </a:ext>
                </a:extLst>
              </p:cNvPr>
              <p:cNvSpPr/>
              <p:nvPr/>
            </p:nvSpPr>
            <p:spPr>
              <a:xfrm>
                <a:off x="926747" y="-1"/>
                <a:ext cx="351477" cy="179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6" y="0"/>
                    </a:moveTo>
                    <a:lnTo>
                      <a:pt x="21600" y="0"/>
                    </a:lnTo>
                    <a:lnTo>
                      <a:pt x="20101" y="18217"/>
                    </a:lnTo>
                    <a:lnTo>
                      <a:pt x="20013" y="18867"/>
                    </a:lnTo>
                    <a:lnTo>
                      <a:pt x="19749" y="19648"/>
                    </a:lnTo>
                    <a:lnTo>
                      <a:pt x="19484" y="20169"/>
                    </a:lnTo>
                    <a:lnTo>
                      <a:pt x="19043" y="20689"/>
                    </a:lnTo>
                    <a:lnTo>
                      <a:pt x="18162" y="21210"/>
                    </a:lnTo>
                    <a:lnTo>
                      <a:pt x="17192" y="21600"/>
                    </a:lnTo>
                    <a:lnTo>
                      <a:pt x="0" y="19258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A0A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3" name="Shape 1099">
                <a:extLst>
                  <a:ext uri="{FF2B5EF4-FFF2-40B4-BE49-F238E27FC236}">
                    <a16:creationId xmlns:a16="http://schemas.microsoft.com/office/drawing/2014/main" xmlns="" id="{AC7E4066-738B-48D6-9BA2-4AACB08F2184}"/>
                  </a:ext>
                </a:extLst>
              </p:cNvPr>
              <p:cNvSpPr/>
              <p:nvPr/>
            </p:nvSpPr>
            <p:spPr>
              <a:xfrm>
                <a:off x="932486" y="-1"/>
                <a:ext cx="345739" cy="179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" y="0"/>
                    </a:moveTo>
                    <a:lnTo>
                      <a:pt x="21600" y="0"/>
                    </a:lnTo>
                    <a:lnTo>
                      <a:pt x="20076" y="18217"/>
                    </a:lnTo>
                    <a:lnTo>
                      <a:pt x="19987" y="18867"/>
                    </a:lnTo>
                    <a:lnTo>
                      <a:pt x="19718" y="19648"/>
                    </a:lnTo>
                    <a:lnTo>
                      <a:pt x="19449" y="20169"/>
                    </a:lnTo>
                    <a:lnTo>
                      <a:pt x="19001" y="20429"/>
                    </a:lnTo>
                    <a:lnTo>
                      <a:pt x="18105" y="21210"/>
                    </a:lnTo>
                    <a:lnTo>
                      <a:pt x="17298" y="21600"/>
                    </a:lnTo>
                    <a:lnTo>
                      <a:pt x="0" y="19128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A1A1A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4" name="Shape 1100">
                <a:extLst>
                  <a:ext uri="{FF2B5EF4-FFF2-40B4-BE49-F238E27FC236}">
                    <a16:creationId xmlns:a16="http://schemas.microsoft.com/office/drawing/2014/main" xmlns="" id="{001771A3-2342-4C79-8569-88178B80283F}"/>
                  </a:ext>
                </a:extLst>
              </p:cNvPr>
              <p:cNvSpPr/>
              <p:nvPr/>
            </p:nvSpPr>
            <p:spPr>
              <a:xfrm>
                <a:off x="939658" y="-1"/>
                <a:ext cx="338566" cy="179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" y="0"/>
                    </a:moveTo>
                    <a:lnTo>
                      <a:pt x="21600" y="0"/>
                    </a:lnTo>
                    <a:lnTo>
                      <a:pt x="20044" y="18217"/>
                    </a:lnTo>
                    <a:lnTo>
                      <a:pt x="19953" y="18867"/>
                    </a:lnTo>
                    <a:lnTo>
                      <a:pt x="19678" y="19648"/>
                    </a:lnTo>
                    <a:lnTo>
                      <a:pt x="19403" y="20169"/>
                    </a:lnTo>
                    <a:lnTo>
                      <a:pt x="19037" y="20429"/>
                    </a:lnTo>
                    <a:lnTo>
                      <a:pt x="18031" y="21210"/>
                    </a:lnTo>
                    <a:lnTo>
                      <a:pt x="17207" y="21600"/>
                    </a:lnTo>
                    <a:lnTo>
                      <a:pt x="0" y="1886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A1A1A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5" name="Shape 1101">
                <a:extLst>
                  <a:ext uri="{FF2B5EF4-FFF2-40B4-BE49-F238E27FC236}">
                    <a16:creationId xmlns:a16="http://schemas.microsoft.com/office/drawing/2014/main" xmlns="" id="{D1182324-E9E6-47DA-A69A-D089E11AE628}"/>
                  </a:ext>
                </a:extLst>
              </p:cNvPr>
              <p:cNvSpPr/>
              <p:nvPr/>
            </p:nvSpPr>
            <p:spPr>
              <a:xfrm>
                <a:off x="945397" y="-1"/>
                <a:ext cx="332827" cy="179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" y="0"/>
                    </a:moveTo>
                    <a:lnTo>
                      <a:pt x="21600" y="0"/>
                    </a:lnTo>
                    <a:lnTo>
                      <a:pt x="20017" y="18217"/>
                    </a:lnTo>
                    <a:lnTo>
                      <a:pt x="19924" y="18867"/>
                    </a:lnTo>
                    <a:lnTo>
                      <a:pt x="19645" y="19648"/>
                    </a:lnTo>
                    <a:lnTo>
                      <a:pt x="19366" y="20169"/>
                    </a:lnTo>
                    <a:lnTo>
                      <a:pt x="18993" y="20429"/>
                    </a:lnTo>
                    <a:lnTo>
                      <a:pt x="18155" y="21210"/>
                    </a:lnTo>
                    <a:lnTo>
                      <a:pt x="17131" y="21600"/>
                    </a:lnTo>
                    <a:lnTo>
                      <a:pt x="0" y="1873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A2A2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6" name="Shape 1102">
                <a:extLst>
                  <a:ext uri="{FF2B5EF4-FFF2-40B4-BE49-F238E27FC236}">
                    <a16:creationId xmlns:a16="http://schemas.microsoft.com/office/drawing/2014/main" xmlns="" id="{A3DC10F8-DB44-4694-8D1B-477303693452}"/>
                  </a:ext>
                </a:extLst>
              </p:cNvPr>
              <p:cNvSpPr/>
              <p:nvPr/>
            </p:nvSpPr>
            <p:spPr>
              <a:xfrm>
                <a:off x="948266" y="-1"/>
                <a:ext cx="329958" cy="179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2" y="0"/>
                    </a:moveTo>
                    <a:lnTo>
                      <a:pt x="21600" y="0"/>
                    </a:lnTo>
                    <a:lnTo>
                      <a:pt x="20003" y="18217"/>
                    </a:lnTo>
                    <a:lnTo>
                      <a:pt x="19910" y="18867"/>
                    </a:lnTo>
                    <a:lnTo>
                      <a:pt x="19346" y="19908"/>
                    </a:lnTo>
                    <a:lnTo>
                      <a:pt x="18970" y="20429"/>
                    </a:lnTo>
                    <a:lnTo>
                      <a:pt x="18125" y="21210"/>
                    </a:lnTo>
                    <a:lnTo>
                      <a:pt x="17186" y="21600"/>
                    </a:lnTo>
                    <a:lnTo>
                      <a:pt x="0" y="18607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A2A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7" name="Shape 1103">
                <a:extLst>
                  <a:ext uri="{FF2B5EF4-FFF2-40B4-BE49-F238E27FC236}">
                    <a16:creationId xmlns:a16="http://schemas.microsoft.com/office/drawing/2014/main" xmlns="" id="{7646BBF5-92F5-4612-B809-7461B1E86F4B}"/>
                  </a:ext>
                </a:extLst>
              </p:cNvPr>
              <p:cNvSpPr/>
              <p:nvPr/>
            </p:nvSpPr>
            <p:spPr>
              <a:xfrm>
                <a:off x="954004" y="-1"/>
                <a:ext cx="324220" cy="179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7" y="0"/>
                    </a:moveTo>
                    <a:lnTo>
                      <a:pt x="21600" y="0"/>
                    </a:lnTo>
                    <a:lnTo>
                      <a:pt x="19975" y="18217"/>
                    </a:lnTo>
                    <a:lnTo>
                      <a:pt x="19880" y="18867"/>
                    </a:lnTo>
                    <a:lnTo>
                      <a:pt x="19306" y="19908"/>
                    </a:lnTo>
                    <a:lnTo>
                      <a:pt x="18924" y="20429"/>
                    </a:lnTo>
                    <a:lnTo>
                      <a:pt x="18064" y="21210"/>
                    </a:lnTo>
                    <a:lnTo>
                      <a:pt x="17108" y="21600"/>
                    </a:lnTo>
                    <a:lnTo>
                      <a:pt x="0" y="18347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A3A3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8" name="Shape 1104">
                <a:extLst>
                  <a:ext uri="{FF2B5EF4-FFF2-40B4-BE49-F238E27FC236}">
                    <a16:creationId xmlns:a16="http://schemas.microsoft.com/office/drawing/2014/main" xmlns="" id="{9C26CA32-BFE5-4D1D-9202-53A186AC3687}"/>
                  </a:ext>
                </a:extLst>
              </p:cNvPr>
              <p:cNvSpPr/>
              <p:nvPr/>
            </p:nvSpPr>
            <p:spPr>
              <a:xfrm>
                <a:off x="959743" y="-1"/>
                <a:ext cx="318481" cy="179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" y="0"/>
                    </a:moveTo>
                    <a:lnTo>
                      <a:pt x="21600" y="0"/>
                    </a:lnTo>
                    <a:lnTo>
                      <a:pt x="19946" y="18217"/>
                    </a:lnTo>
                    <a:lnTo>
                      <a:pt x="19849" y="18867"/>
                    </a:lnTo>
                    <a:lnTo>
                      <a:pt x="19265" y="19908"/>
                    </a:lnTo>
                    <a:lnTo>
                      <a:pt x="18876" y="20429"/>
                    </a:lnTo>
                    <a:lnTo>
                      <a:pt x="18000" y="21210"/>
                    </a:lnTo>
                    <a:lnTo>
                      <a:pt x="17027" y="21600"/>
                    </a:lnTo>
                    <a:lnTo>
                      <a:pt x="0" y="18347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A4A4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9" name="Shape 1105">
                <a:extLst>
                  <a:ext uri="{FF2B5EF4-FFF2-40B4-BE49-F238E27FC236}">
                    <a16:creationId xmlns:a16="http://schemas.microsoft.com/office/drawing/2014/main" xmlns="" id="{784FD3F0-3423-4B77-8614-33637197DA98}"/>
                  </a:ext>
                </a:extLst>
              </p:cNvPr>
              <p:cNvSpPr/>
              <p:nvPr/>
            </p:nvSpPr>
            <p:spPr>
              <a:xfrm>
                <a:off x="965481" y="-1"/>
                <a:ext cx="312743" cy="179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" y="0"/>
                    </a:moveTo>
                    <a:lnTo>
                      <a:pt x="21600" y="0"/>
                    </a:lnTo>
                    <a:lnTo>
                      <a:pt x="19916" y="18217"/>
                    </a:lnTo>
                    <a:lnTo>
                      <a:pt x="19817" y="18867"/>
                    </a:lnTo>
                    <a:lnTo>
                      <a:pt x="19222" y="19908"/>
                    </a:lnTo>
                    <a:lnTo>
                      <a:pt x="18826" y="20429"/>
                    </a:lnTo>
                    <a:lnTo>
                      <a:pt x="17934" y="21210"/>
                    </a:lnTo>
                    <a:lnTo>
                      <a:pt x="16943" y="21600"/>
                    </a:lnTo>
                    <a:lnTo>
                      <a:pt x="0" y="182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A4A4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0" name="Shape 1106">
                <a:extLst>
                  <a:ext uri="{FF2B5EF4-FFF2-40B4-BE49-F238E27FC236}">
                    <a16:creationId xmlns:a16="http://schemas.microsoft.com/office/drawing/2014/main" xmlns="" id="{6B19D7E7-E924-4C1A-9FF1-057683EA3435}"/>
                  </a:ext>
                </a:extLst>
              </p:cNvPr>
              <p:cNvSpPr/>
              <p:nvPr/>
            </p:nvSpPr>
            <p:spPr>
              <a:xfrm>
                <a:off x="969785" y="0"/>
                <a:ext cx="308440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1" y="0"/>
                    </a:moveTo>
                    <a:lnTo>
                      <a:pt x="21600" y="0"/>
                    </a:lnTo>
                    <a:lnTo>
                      <a:pt x="19892" y="18439"/>
                    </a:lnTo>
                    <a:lnTo>
                      <a:pt x="19792" y="19098"/>
                    </a:lnTo>
                    <a:lnTo>
                      <a:pt x="19591" y="19624"/>
                    </a:lnTo>
                    <a:lnTo>
                      <a:pt x="18787" y="20678"/>
                    </a:lnTo>
                    <a:lnTo>
                      <a:pt x="17883" y="21468"/>
                    </a:lnTo>
                    <a:lnTo>
                      <a:pt x="16979" y="21600"/>
                    </a:lnTo>
                    <a:lnTo>
                      <a:pt x="0" y="18176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A5A5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1" name="Shape 1107">
                <a:extLst>
                  <a:ext uri="{FF2B5EF4-FFF2-40B4-BE49-F238E27FC236}">
                    <a16:creationId xmlns:a16="http://schemas.microsoft.com/office/drawing/2014/main" xmlns="" id="{CD86A2FE-49B5-4D18-A5E2-B1A6569EAF8F}"/>
                  </a:ext>
                </a:extLst>
              </p:cNvPr>
              <p:cNvSpPr/>
              <p:nvPr/>
            </p:nvSpPr>
            <p:spPr>
              <a:xfrm>
                <a:off x="975524" y="0"/>
                <a:ext cx="302701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7" y="0"/>
                    </a:moveTo>
                    <a:lnTo>
                      <a:pt x="21600" y="0"/>
                    </a:lnTo>
                    <a:lnTo>
                      <a:pt x="19860" y="18439"/>
                    </a:lnTo>
                    <a:lnTo>
                      <a:pt x="19757" y="19098"/>
                    </a:lnTo>
                    <a:lnTo>
                      <a:pt x="19553" y="19624"/>
                    </a:lnTo>
                    <a:lnTo>
                      <a:pt x="18734" y="20678"/>
                    </a:lnTo>
                    <a:lnTo>
                      <a:pt x="17915" y="21205"/>
                    </a:lnTo>
                    <a:lnTo>
                      <a:pt x="16891" y="21600"/>
                    </a:lnTo>
                    <a:lnTo>
                      <a:pt x="0" y="18044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A6A6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2" name="Shape 1108">
                <a:extLst>
                  <a:ext uri="{FF2B5EF4-FFF2-40B4-BE49-F238E27FC236}">
                    <a16:creationId xmlns:a16="http://schemas.microsoft.com/office/drawing/2014/main" xmlns="" id="{943713B1-A834-463F-8D54-72F358894983}"/>
                  </a:ext>
                </a:extLst>
              </p:cNvPr>
              <p:cNvSpPr/>
              <p:nvPr/>
            </p:nvSpPr>
            <p:spPr>
              <a:xfrm>
                <a:off x="981262" y="0"/>
                <a:ext cx="296963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3" y="0"/>
                    </a:moveTo>
                    <a:lnTo>
                      <a:pt x="21600" y="0"/>
                    </a:lnTo>
                    <a:lnTo>
                      <a:pt x="19826" y="18439"/>
                    </a:lnTo>
                    <a:lnTo>
                      <a:pt x="19722" y="19098"/>
                    </a:lnTo>
                    <a:lnTo>
                      <a:pt x="19513" y="19624"/>
                    </a:lnTo>
                    <a:lnTo>
                      <a:pt x="19096" y="20151"/>
                    </a:lnTo>
                    <a:lnTo>
                      <a:pt x="18678" y="20546"/>
                    </a:lnTo>
                    <a:lnTo>
                      <a:pt x="17843" y="21205"/>
                    </a:lnTo>
                    <a:lnTo>
                      <a:pt x="16800" y="21600"/>
                    </a:lnTo>
                    <a:lnTo>
                      <a:pt x="0" y="17912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A6A6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3" name="Shape 1109">
                <a:extLst>
                  <a:ext uri="{FF2B5EF4-FFF2-40B4-BE49-F238E27FC236}">
                    <a16:creationId xmlns:a16="http://schemas.microsoft.com/office/drawing/2014/main" xmlns="" id="{F7AF39B1-01A5-4C58-B0EE-4A11263C0E0C}"/>
                  </a:ext>
                </a:extLst>
              </p:cNvPr>
              <p:cNvSpPr/>
              <p:nvPr/>
            </p:nvSpPr>
            <p:spPr>
              <a:xfrm>
                <a:off x="987000" y="0"/>
                <a:ext cx="291225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9" y="0"/>
                    </a:moveTo>
                    <a:lnTo>
                      <a:pt x="21600" y="0"/>
                    </a:lnTo>
                    <a:lnTo>
                      <a:pt x="19791" y="18439"/>
                    </a:lnTo>
                    <a:lnTo>
                      <a:pt x="19685" y="19098"/>
                    </a:lnTo>
                    <a:lnTo>
                      <a:pt x="19472" y="19624"/>
                    </a:lnTo>
                    <a:lnTo>
                      <a:pt x="18727" y="20546"/>
                    </a:lnTo>
                    <a:lnTo>
                      <a:pt x="17769" y="21205"/>
                    </a:lnTo>
                    <a:lnTo>
                      <a:pt x="16705" y="21600"/>
                    </a:lnTo>
                    <a:lnTo>
                      <a:pt x="0" y="17649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A7A7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4" name="Shape 1110">
                <a:extLst>
                  <a:ext uri="{FF2B5EF4-FFF2-40B4-BE49-F238E27FC236}">
                    <a16:creationId xmlns:a16="http://schemas.microsoft.com/office/drawing/2014/main" xmlns="" id="{DA68E4C9-9042-48F5-BDA0-1533C16AA566}"/>
                  </a:ext>
                </a:extLst>
              </p:cNvPr>
              <p:cNvSpPr/>
              <p:nvPr/>
            </p:nvSpPr>
            <p:spPr>
              <a:xfrm>
                <a:off x="991304" y="0"/>
                <a:ext cx="286920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4" y="0"/>
                    </a:moveTo>
                    <a:lnTo>
                      <a:pt x="21600" y="0"/>
                    </a:lnTo>
                    <a:lnTo>
                      <a:pt x="19764" y="18439"/>
                    </a:lnTo>
                    <a:lnTo>
                      <a:pt x="19656" y="19098"/>
                    </a:lnTo>
                    <a:lnTo>
                      <a:pt x="19440" y="19624"/>
                    </a:lnTo>
                    <a:lnTo>
                      <a:pt x="18684" y="20546"/>
                    </a:lnTo>
                    <a:lnTo>
                      <a:pt x="17712" y="21205"/>
                    </a:lnTo>
                    <a:lnTo>
                      <a:pt x="16848" y="21600"/>
                    </a:lnTo>
                    <a:lnTo>
                      <a:pt x="0" y="17649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A7A7A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5" name="Shape 1111">
                <a:extLst>
                  <a:ext uri="{FF2B5EF4-FFF2-40B4-BE49-F238E27FC236}">
                    <a16:creationId xmlns:a16="http://schemas.microsoft.com/office/drawing/2014/main" xmlns="" id="{1CA9433B-35E8-4384-94CF-63D4AFFB6C33}"/>
                  </a:ext>
                </a:extLst>
              </p:cNvPr>
              <p:cNvSpPr/>
              <p:nvPr/>
            </p:nvSpPr>
            <p:spPr>
              <a:xfrm>
                <a:off x="997042" y="0"/>
                <a:ext cx="281182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1" y="0"/>
                    </a:moveTo>
                    <a:lnTo>
                      <a:pt x="21600" y="0"/>
                    </a:lnTo>
                    <a:lnTo>
                      <a:pt x="19727" y="18439"/>
                    </a:lnTo>
                    <a:lnTo>
                      <a:pt x="19616" y="19098"/>
                    </a:lnTo>
                    <a:lnTo>
                      <a:pt x="19396" y="19624"/>
                    </a:lnTo>
                    <a:lnTo>
                      <a:pt x="18624" y="20546"/>
                    </a:lnTo>
                    <a:lnTo>
                      <a:pt x="17633" y="21205"/>
                    </a:lnTo>
                    <a:lnTo>
                      <a:pt x="16751" y="21600"/>
                    </a:lnTo>
                    <a:lnTo>
                      <a:pt x="0" y="1751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A8A8A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6" name="Shape 1112">
                <a:extLst>
                  <a:ext uri="{FF2B5EF4-FFF2-40B4-BE49-F238E27FC236}">
                    <a16:creationId xmlns:a16="http://schemas.microsoft.com/office/drawing/2014/main" xmlns="" id="{813CE7A4-7D25-4372-BC5A-33307A98306D}"/>
                  </a:ext>
                </a:extLst>
              </p:cNvPr>
              <p:cNvSpPr/>
              <p:nvPr/>
            </p:nvSpPr>
            <p:spPr>
              <a:xfrm>
                <a:off x="1002780" y="0"/>
                <a:ext cx="275444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" y="0"/>
                    </a:moveTo>
                    <a:lnTo>
                      <a:pt x="21600" y="0"/>
                    </a:lnTo>
                    <a:lnTo>
                      <a:pt x="19688" y="18439"/>
                    </a:lnTo>
                    <a:lnTo>
                      <a:pt x="19575" y="19098"/>
                    </a:lnTo>
                    <a:lnTo>
                      <a:pt x="19350" y="19624"/>
                    </a:lnTo>
                    <a:lnTo>
                      <a:pt x="19013" y="20151"/>
                    </a:lnTo>
                    <a:lnTo>
                      <a:pt x="18563" y="20546"/>
                    </a:lnTo>
                    <a:lnTo>
                      <a:pt x="17663" y="21205"/>
                    </a:lnTo>
                    <a:lnTo>
                      <a:pt x="16650" y="21600"/>
                    </a:lnTo>
                    <a:lnTo>
                      <a:pt x="0" y="17385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A9A9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7" name="Shape 1113">
                <a:extLst>
                  <a:ext uri="{FF2B5EF4-FFF2-40B4-BE49-F238E27FC236}">
                    <a16:creationId xmlns:a16="http://schemas.microsoft.com/office/drawing/2014/main" xmlns="" id="{CA743A68-2229-4A81-B3F2-DA544A4F29A1}"/>
                  </a:ext>
                </a:extLst>
              </p:cNvPr>
              <p:cNvSpPr/>
              <p:nvPr/>
            </p:nvSpPr>
            <p:spPr>
              <a:xfrm>
                <a:off x="1008519" y="0"/>
                <a:ext cx="269705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5" y="0"/>
                    </a:moveTo>
                    <a:lnTo>
                      <a:pt x="21600" y="0"/>
                    </a:lnTo>
                    <a:lnTo>
                      <a:pt x="19647" y="18439"/>
                    </a:lnTo>
                    <a:lnTo>
                      <a:pt x="19532" y="19098"/>
                    </a:lnTo>
                    <a:lnTo>
                      <a:pt x="19302" y="19624"/>
                    </a:lnTo>
                    <a:lnTo>
                      <a:pt x="18957" y="20151"/>
                    </a:lnTo>
                    <a:lnTo>
                      <a:pt x="18498" y="20546"/>
                    </a:lnTo>
                    <a:lnTo>
                      <a:pt x="17579" y="21205"/>
                    </a:lnTo>
                    <a:lnTo>
                      <a:pt x="16545" y="21600"/>
                    </a:lnTo>
                    <a:lnTo>
                      <a:pt x="0" y="1712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A9A9A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8" name="Shape 1114">
                <a:extLst>
                  <a:ext uri="{FF2B5EF4-FFF2-40B4-BE49-F238E27FC236}">
                    <a16:creationId xmlns:a16="http://schemas.microsoft.com/office/drawing/2014/main" xmlns="" id="{62C0841A-5AC7-4129-8420-2D5973E56636}"/>
                  </a:ext>
                </a:extLst>
              </p:cNvPr>
              <p:cNvSpPr/>
              <p:nvPr/>
            </p:nvSpPr>
            <p:spPr>
              <a:xfrm>
                <a:off x="1014257" y="0"/>
                <a:ext cx="263967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2" y="0"/>
                    </a:moveTo>
                    <a:lnTo>
                      <a:pt x="21600" y="0"/>
                    </a:lnTo>
                    <a:lnTo>
                      <a:pt x="19604" y="18439"/>
                    </a:lnTo>
                    <a:lnTo>
                      <a:pt x="19487" y="19098"/>
                    </a:lnTo>
                    <a:lnTo>
                      <a:pt x="19252" y="19624"/>
                    </a:lnTo>
                    <a:lnTo>
                      <a:pt x="18430" y="20546"/>
                    </a:lnTo>
                    <a:lnTo>
                      <a:pt x="17491" y="21205"/>
                    </a:lnTo>
                    <a:lnTo>
                      <a:pt x="16552" y="21600"/>
                    </a:lnTo>
                    <a:lnTo>
                      <a:pt x="0" y="16990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AAAAA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9" name="Shape 1115">
                <a:extLst>
                  <a:ext uri="{FF2B5EF4-FFF2-40B4-BE49-F238E27FC236}">
                    <a16:creationId xmlns:a16="http://schemas.microsoft.com/office/drawing/2014/main" xmlns="" id="{0A7FD676-750B-4689-AD5E-DA3F2D9A163B}"/>
                  </a:ext>
                </a:extLst>
              </p:cNvPr>
              <p:cNvSpPr/>
              <p:nvPr/>
            </p:nvSpPr>
            <p:spPr>
              <a:xfrm>
                <a:off x="1018561" y="0"/>
                <a:ext cx="259664" cy="177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7" y="0"/>
                    </a:moveTo>
                    <a:lnTo>
                      <a:pt x="21600" y="0"/>
                    </a:lnTo>
                    <a:lnTo>
                      <a:pt x="19571" y="18439"/>
                    </a:lnTo>
                    <a:lnTo>
                      <a:pt x="19452" y="19098"/>
                    </a:lnTo>
                    <a:lnTo>
                      <a:pt x="19213" y="19624"/>
                    </a:lnTo>
                    <a:lnTo>
                      <a:pt x="18378" y="20546"/>
                    </a:lnTo>
                    <a:lnTo>
                      <a:pt x="16469" y="21600"/>
                    </a:lnTo>
                    <a:lnTo>
                      <a:pt x="0" y="16859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rgbClr val="AAAA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0" name="Shape 1116">
                <a:extLst>
                  <a:ext uri="{FF2B5EF4-FFF2-40B4-BE49-F238E27FC236}">
                    <a16:creationId xmlns:a16="http://schemas.microsoft.com/office/drawing/2014/main" xmlns="" id="{C0AD4F74-4F3E-40BC-83C4-5852CDF57E80}"/>
                  </a:ext>
                </a:extLst>
              </p:cNvPr>
              <p:cNvSpPr/>
              <p:nvPr/>
            </p:nvSpPr>
            <p:spPr>
              <a:xfrm>
                <a:off x="1024300" y="0"/>
                <a:ext cx="253924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8" y="0"/>
                    </a:moveTo>
                    <a:lnTo>
                      <a:pt x="21600" y="0"/>
                    </a:lnTo>
                    <a:lnTo>
                      <a:pt x="19525" y="18552"/>
                    </a:lnTo>
                    <a:lnTo>
                      <a:pt x="19403" y="19215"/>
                    </a:lnTo>
                    <a:lnTo>
                      <a:pt x="19159" y="19745"/>
                    </a:lnTo>
                    <a:lnTo>
                      <a:pt x="18305" y="20672"/>
                    </a:lnTo>
                    <a:lnTo>
                      <a:pt x="17329" y="21202"/>
                    </a:lnTo>
                    <a:lnTo>
                      <a:pt x="16353" y="21600"/>
                    </a:lnTo>
                    <a:lnTo>
                      <a:pt x="0" y="16962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ABAB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1" name="Shape 1117">
                <a:extLst>
                  <a:ext uri="{FF2B5EF4-FFF2-40B4-BE49-F238E27FC236}">
                    <a16:creationId xmlns:a16="http://schemas.microsoft.com/office/drawing/2014/main" xmlns="" id="{D7ED2E05-B3F6-458A-BF5C-AE87DC29CDBC}"/>
                  </a:ext>
                </a:extLst>
              </p:cNvPr>
              <p:cNvSpPr/>
              <p:nvPr/>
            </p:nvSpPr>
            <p:spPr>
              <a:xfrm>
                <a:off x="1030038" y="0"/>
                <a:ext cx="248187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5" y="0"/>
                    </a:moveTo>
                    <a:lnTo>
                      <a:pt x="21600" y="0"/>
                    </a:lnTo>
                    <a:lnTo>
                      <a:pt x="19477" y="18552"/>
                    </a:lnTo>
                    <a:lnTo>
                      <a:pt x="19353" y="19215"/>
                    </a:lnTo>
                    <a:lnTo>
                      <a:pt x="19103" y="19745"/>
                    </a:lnTo>
                    <a:lnTo>
                      <a:pt x="18229" y="20672"/>
                    </a:lnTo>
                    <a:lnTo>
                      <a:pt x="17480" y="21202"/>
                    </a:lnTo>
                    <a:lnTo>
                      <a:pt x="16481" y="21600"/>
                    </a:lnTo>
                    <a:lnTo>
                      <a:pt x="0" y="166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ACAC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2" name="Shape 1118">
                <a:extLst>
                  <a:ext uri="{FF2B5EF4-FFF2-40B4-BE49-F238E27FC236}">
                    <a16:creationId xmlns:a16="http://schemas.microsoft.com/office/drawing/2014/main" xmlns="" id="{B660A7B1-5BE4-44B9-8322-3004DF237214}"/>
                  </a:ext>
                </a:extLst>
              </p:cNvPr>
              <p:cNvSpPr/>
              <p:nvPr/>
            </p:nvSpPr>
            <p:spPr>
              <a:xfrm>
                <a:off x="1035777" y="0"/>
                <a:ext cx="242448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3" y="0"/>
                    </a:moveTo>
                    <a:lnTo>
                      <a:pt x="21600" y="0"/>
                    </a:lnTo>
                    <a:lnTo>
                      <a:pt x="19427" y="18552"/>
                    </a:lnTo>
                    <a:lnTo>
                      <a:pt x="19299" y="19082"/>
                    </a:lnTo>
                    <a:lnTo>
                      <a:pt x="19044" y="19612"/>
                    </a:lnTo>
                    <a:lnTo>
                      <a:pt x="18149" y="20540"/>
                    </a:lnTo>
                    <a:lnTo>
                      <a:pt x="17382" y="21202"/>
                    </a:lnTo>
                    <a:lnTo>
                      <a:pt x="16360" y="21600"/>
                    </a:lnTo>
                    <a:lnTo>
                      <a:pt x="0" y="1656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ACAC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3" name="Shape 1119">
                <a:extLst>
                  <a:ext uri="{FF2B5EF4-FFF2-40B4-BE49-F238E27FC236}">
                    <a16:creationId xmlns:a16="http://schemas.microsoft.com/office/drawing/2014/main" xmlns="" id="{856A55C0-C180-4352-B334-3E6AEBF76182}"/>
                  </a:ext>
                </a:extLst>
              </p:cNvPr>
              <p:cNvSpPr/>
              <p:nvPr/>
            </p:nvSpPr>
            <p:spPr>
              <a:xfrm>
                <a:off x="1040080" y="0"/>
                <a:ext cx="238144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0" y="0"/>
                    </a:moveTo>
                    <a:lnTo>
                      <a:pt x="21600" y="0"/>
                    </a:lnTo>
                    <a:lnTo>
                      <a:pt x="19388" y="18552"/>
                    </a:lnTo>
                    <a:lnTo>
                      <a:pt x="19258" y="19082"/>
                    </a:lnTo>
                    <a:lnTo>
                      <a:pt x="18998" y="19612"/>
                    </a:lnTo>
                    <a:lnTo>
                      <a:pt x="18347" y="20540"/>
                    </a:lnTo>
                    <a:lnTo>
                      <a:pt x="17306" y="21202"/>
                    </a:lnTo>
                    <a:lnTo>
                      <a:pt x="16265" y="21600"/>
                    </a:lnTo>
                    <a:lnTo>
                      <a:pt x="0" y="16432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ADAD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4" name="Shape 1120">
                <a:extLst>
                  <a:ext uri="{FF2B5EF4-FFF2-40B4-BE49-F238E27FC236}">
                    <a16:creationId xmlns:a16="http://schemas.microsoft.com/office/drawing/2014/main" xmlns="" id="{EB0376C4-E9BC-4FEE-8740-EE5C11B0C39E}"/>
                  </a:ext>
                </a:extLst>
              </p:cNvPr>
              <p:cNvSpPr/>
              <p:nvPr/>
            </p:nvSpPr>
            <p:spPr>
              <a:xfrm>
                <a:off x="1045818" y="0"/>
                <a:ext cx="232406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3" y="0"/>
                    </a:moveTo>
                    <a:lnTo>
                      <a:pt x="21600" y="0"/>
                    </a:lnTo>
                    <a:lnTo>
                      <a:pt x="19333" y="18552"/>
                    </a:lnTo>
                    <a:lnTo>
                      <a:pt x="19200" y="19082"/>
                    </a:lnTo>
                    <a:lnTo>
                      <a:pt x="18933" y="19612"/>
                    </a:lnTo>
                    <a:lnTo>
                      <a:pt x="18267" y="20540"/>
                    </a:lnTo>
                    <a:lnTo>
                      <a:pt x="17200" y="21202"/>
                    </a:lnTo>
                    <a:lnTo>
                      <a:pt x="16133" y="21600"/>
                    </a:lnTo>
                    <a:lnTo>
                      <a:pt x="0" y="16167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AEAEB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5" name="Shape 1121">
                <a:extLst>
                  <a:ext uri="{FF2B5EF4-FFF2-40B4-BE49-F238E27FC236}">
                    <a16:creationId xmlns:a16="http://schemas.microsoft.com/office/drawing/2014/main" xmlns="" id="{0B09B7CB-B68E-4C27-B16F-97B2A124A7E9}"/>
                  </a:ext>
                </a:extLst>
              </p:cNvPr>
              <p:cNvSpPr/>
              <p:nvPr/>
            </p:nvSpPr>
            <p:spPr>
              <a:xfrm>
                <a:off x="1051557" y="0"/>
                <a:ext cx="226667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" y="0"/>
                    </a:moveTo>
                    <a:lnTo>
                      <a:pt x="21600" y="0"/>
                    </a:lnTo>
                    <a:lnTo>
                      <a:pt x="19276" y="18552"/>
                    </a:lnTo>
                    <a:lnTo>
                      <a:pt x="19139" y="19082"/>
                    </a:lnTo>
                    <a:lnTo>
                      <a:pt x="18866" y="19612"/>
                    </a:lnTo>
                    <a:lnTo>
                      <a:pt x="18182" y="20540"/>
                    </a:lnTo>
                    <a:lnTo>
                      <a:pt x="17089" y="21202"/>
                    </a:lnTo>
                    <a:lnTo>
                      <a:pt x="16132" y="21600"/>
                    </a:lnTo>
                    <a:lnTo>
                      <a:pt x="0" y="16034"/>
                    </a:lnTo>
                    <a:lnTo>
                      <a:pt x="547" y="0"/>
                    </a:lnTo>
                    <a:close/>
                  </a:path>
                </a:pathLst>
              </a:custGeom>
              <a:solidFill>
                <a:srgbClr val="AEAE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6" name="Shape 1122">
                <a:extLst>
                  <a:ext uri="{FF2B5EF4-FFF2-40B4-BE49-F238E27FC236}">
                    <a16:creationId xmlns:a16="http://schemas.microsoft.com/office/drawing/2014/main" xmlns="" id="{F811C68F-307A-4AD6-9A25-E08AC383CAAA}"/>
                  </a:ext>
                </a:extLst>
              </p:cNvPr>
              <p:cNvSpPr/>
              <p:nvPr/>
            </p:nvSpPr>
            <p:spPr>
              <a:xfrm>
                <a:off x="1057295" y="0"/>
                <a:ext cx="220929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1" y="0"/>
                    </a:moveTo>
                    <a:lnTo>
                      <a:pt x="21600" y="0"/>
                    </a:lnTo>
                    <a:lnTo>
                      <a:pt x="19216" y="18552"/>
                    </a:lnTo>
                    <a:lnTo>
                      <a:pt x="19075" y="19082"/>
                    </a:lnTo>
                    <a:lnTo>
                      <a:pt x="18795" y="19612"/>
                    </a:lnTo>
                    <a:lnTo>
                      <a:pt x="18094" y="20540"/>
                    </a:lnTo>
                    <a:lnTo>
                      <a:pt x="17112" y="21202"/>
                    </a:lnTo>
                    <a:lnTo>
                      <a:pt x="15990" y="21600"/>
                    </a:lnTo>
                    <a:lnTo>
                      <a:pt x="0" y="15769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AFAF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7" name="Shape 1123">
                <a:extLst>
                  <a:ext uri="{FF2B5EF4-FFF2-40B4-BE49-F238E27FC236}">
                    <a16:creationId xmlns:a16="http://schemas.microsoft.com/office/drawing/2014/main" xmlns="" id="{C872A916-87DD-45A3-AF2E-4BC61B922FF0}"/>
                  </a:ext>
                </a:extLst>
              </p:cNvPr>
              <p:cNvSpPr/>
              <p:nvPr/>
            </p:nvSpPr>
            <p:spPr>
              <a:xfrm>
                <a:off x="1061599" y="0"/>
                <a:ext cx="216626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2" y="0"/>
                    </a:moveTo>
                    <a:lnTo>
                      <a:pt x="21600" y="0"/>
                    </a:lnTo>
                    <a:lnTo>
                      <a:pt x="19168" y="18552"/>
                    </a:lnTo>
                    <a:lnTo>
                      <a:pt x="19025" y="19082"/>
                    </a:lnTo>
                    <a:lnTo>
                      <a:pt x="18739" y="19612"/>
                    </a:lnTo>
                    <a:lnTo>
                      <a:pt x="18024" y="20540"/>
                    </a:lnTo>
                    <a:lnTo>
                      <a:pt x="17023" y="21202"/>
                    </a:lnTo>
                    <a:lnTo>
                      <a:pt x="15878" y="21600"/>
                    </a:lnTo>
                    <a:lnTo>
                      <a:pt x="0" y="1576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AFAF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8" name="Shape 1124">
                <a:extLst>
                  <a:ext uri="{FF2B5EF4-FFF2-40B4-BE49-F238E27FC236}">
                    <a16:creationId xmlns:a16="http://schemas.microsoft.com/office/drawing/2014/main" xmlns="" id="{FD915B44-12AE-4036-A3E5-F870545C8F41}"/>
                  </a:ext>
                </a:extLst>
              </p:cNvPr>
              <p:cNvSpPr/>
              <p:nvPr/>
            </p:nvSpPr>
            <p:spPr>
              <a:xfrm>
                <a:off x="1067338" y="0"/>
                <a:ext cx="210887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8" y="0"/>
                    </a:moveTo>
                    <a:lnTo>
                      <a:pt x="21600" y="0"/>
                    </a:lnTo>
                    <a:lnTo>
                      <a:pt x="19102" y="18552"/>
                    </a:lnTo>
                    <a:lnTo>
                      <a:pt x="18955" y="19082"/>
                    </a:lnTo>
                    <a:lnTo>
                      <a:pt x="18661" y="19612"/>
                    </a:lnTo>
                    <a:lnTo>
                      <a:pt x="17927" y="20540"/>
                    </a:lnTo>
                    <a:lnTo>
                      <a:pt x="16898" y="21070"/>
                    </a:lnTo>
                    <a:lnTo>
                      <a:pt x="15722" y="21600"/>
                    </a:lnTo>
                    <a:lnTo>
                      <a:pt x="0" y="15637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rgbClr val="B0B0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9" name="Shape 1125">
                <a:extLst>
                  <a:ext uri="{FF2B5EF4-FFF2-40B4-BE49-F238E27FC236}">
                    <a16:creationId xmlns:a16="http://schemas.microsoft.com/office/drawing/2014/main" xmlns="" id="{E96D92F9-473E-4428-A5D0-792684CB8FA4}"/>
                  </a:ext>
                </a:extLst>
              </p:cNvPr>
              <p:cNvSpPr/>
              <p:nvPr/>
            </p:nvSpPr>
            <p:spPr>
              <a:xfrm>
                <a:off x="1073076" y="0"/>
                <a:ext cx="205148" cy="176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4" y="0"/>
                    </a:moveTo>
                    <a:lnTo>
                      <a:pt x="21600" y="0"/>
                    </a:lnTo>
                    <a:lnTo>
                      <a:pt x="19032" y="18552"/>
                    </a:lnTo>
                    <a:lnTo>
                      <a:pt x="18881" y="19082"/>
                    </a:lnTo>
                    <a:lnTo>
                      <a:pt x="18579" y="19612"/>
                    </a:lnTo>
                    <a:lnTo>
                      <a:pt x="17824" y="20540"/>
                    </a:lnTo>
                    <a:lnTo>
                      <a:pt x="15709" y="21600"/>
                    </a:lnTo>
                    <a:lnTo>
                      <a:pt x="0" y="15504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rgbClr val="B1B1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0" name="Shape 1126">
                <a:extLst>
                  <a:ext uri="{FF2B5EF4-FFF2-40B4-BE49-F238E27FC236}">
                    <a16:creationId xmlns:a16="http://schemas.microsoft.com/office/drawing/2014/main" xmlns="" id="{EBBF2AD8-E74D-42F2-9D54-4221F828B7CD}"/>
                  </a:ext>
                </a:extLst>
              </p:cNvPr>
              <p:cNvSpPr/>
              <p:nvPr/>
            </p:nvSpPr>
            <p:spPr>
              <a:xfrm>
                <a:off x="1078814" y="-1"/>
                <a:ext cx="199410" cy="174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2" y="0"/>
                    </a:moveTo>
                    <a:lnTo>
                      <a:pt x="21600" y="0"/>
                    </a:lnTo>
                    <a:lnTo>
                      <a:pt x="18958" y="18783"/>
                    </a:lnTo>
                    <a:lnTo>
                      <a:pt x="18803" y="19319"/>
                    </a:lnTo>
                    <a:lnTo>
                      <a:pt x="18492" y="19856"/>
                    </a:lnTo>
                    <a:lnTo>
                      <a:pt x="17715" y="20795"/>
                    </a:lnTo>
                    <a:lnTo>
                      <a:pt x="16627" y="21332"/>
                    </a:lnTo>
                    <a:lnTo>
                      <a:pt x="15540" y="21600"/>
                    </a:lnTo>
                    <a:lnTo>
                      <a:pt x="0" y="1542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rgbClr val="B1B1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1" name="Shape 1127">
                <a:extLst>
                  <a:ext uri="{FF2B5EF4-FFF2-40B4-BE49-F238E27FC236}">
                    <a16:creationId xmlns:a16="http://schemas.microsoft.com/office/drawing/2014/main" xmlns="" id="{20E83E29-02E9-46AE-8E6C-734ED3930B10}"/>
                  </a:ext>
                </a:extLst>
              </p:cNvPr>
              <p:cNvSpPr/>
              <p:nvPr/>
            </p:nvSpPr>
            <p:spPr>
              <a:xfrm>
                <a:off x="1084553" y="-1"/>
                <a:ext cx="193672" cy="174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0" y="0"/>
                    </a:moveTo>
                    <a:lnTo>
                      <a:pt x="21600" y="0"/>
                    </a:lnTo>
                    <a:lnTo>
                      <a:pt x="18880" y="18783"/>
                    </a:lnTo>
                    <a:lnTo>
                      <a:pt x="18720" y="19319"/>
                    </a:lnTo>
                    <a:lnTo>
                      <a:pt x="18400" y="19856"/>
                    </a:lnTo>
                    <a:lnTo>
                      <a:pt x="17600" y="20795"/>
                    </a:lnTo>
                    <a:lnTo>
                      <a:pt x="16480" y="21332"/>
                    </a:lnTo>
                    <a:lnTo>
                      <a:pt x="15360" y="21600"/>
                    </a:lnTo>
                    <a:lnTo>
                      <a:pt x="0" y="15294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B2B2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2" name="Shape 1128">
                <a:extLst>
                  <a:ext uri="{FF2B5EF4-FFF2-40B4-BE49-F238E27FC236}">
                    <a16:creationId xmlns:a16="http://schemas.microsoft.com/office/drawing/2014/main" xmlns="" id="{1CFD821F-01B2-4F4B-9C1B-8020A599539C}"/>
                  </a:ext>
                </a:extLst>
              </p:cNvPr>
              <p:cNvSpPr/>
              <p:nvPr/>
            </p:nvSpPr>
            <p:spPr>
              <a:xfrm>
                <a:off x="1088856" y="-1"/>
                <a:ext cx="189368" cy="174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18" y="0"/>
                    </a:moveTo>
                    <a:lnTo>
                      <a:pt x="21600" y="0"/>
                    </a:lnTo>
                    <a:lnTo>
                      <a:pt x="18818" y="18783"/>
                    </a:lnTo>
                    <a:lnTo>
                      <a:pt x="18655" y="19319"/>
                    </a:lnTo>
                    <a:lnTo>
                      <a:pt x="18327" y="19856"/>
                    </a:lnTo>
                    <a:lnTo>
                      <a:pt x="17673" y="20527"/>
                    </a:lnTo>
                    <a:lnTo>
                      <a:pt x="16527" y="21332"/>
                    </a:lnTo>
                    <a:lnTo>
                      <a:pt x="15545" y="21600"/>
                    </a:lnTo>
                    <a:lnTo>
                      <a:pt x="0" y="15160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2B2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3" name="Shape 1129">
                <a:extLst>
                  <a:ext uri="{FF2B5EF4-FFF2-40B4-BE49-F238E27FC236}">
                    <a16:creationId xmlns:a16="http://schemas.microsoft.com/office/drawing/2014/main" xmlns="" id="{3866D660-34D4-41F1-81C9-12E73E12B8FC}"/>
                  </a:ext>
                </a:extLst>
              </p:cNvPr>
              <p:cNvSpPr/>
              <p:nvPr/>
            </p:nvSpPr>
            <p:spPr>
              <a:xfrm>
                <a:off x="1094595" y="-1"/>
                <a:ext cx="183629" cy="174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5" y="0"/>
                    </a:moveTo>
                    <a:lnTo>
                      <a:pt x="21600" y="0"/>
                    </a:lnTo>
                    <a:lnTo>
                      <a:pt x="18731" y="18783"/>
                    </a:lnTo>
                    <a:lnTo>
                      <a:pt x="18731" y="19319"/>
                    </a:lnTo>
                    <a:lnTo>
                      <a:pt x="18225" y="19856"/>
                    </a:lnTo>
                    <a:lnTo>
                      <a:pt x="17550" y="20527"/>
                    </a:lnTo>
                    <a:lnTo>
                      <a:pt x="16369" y="21332"/>
                    </a:lnTo>
                    <a:lnTo>
                      <a:pt x="15356" y="21600"/>
                    </a:lnTo>
                    <a:lnTo>
                      <a:pt x="0" y="15160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B3B3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4" name="Shape 1130">
                <a:extLst>
                  <a:ext uri="{FF2B5EF4-FFF2-40B4-BE49-F238E27FC236}">
                    <a16:creationId xmlns:a16="http://schemas.microsoft.com/office/drawing/2014/main" xmlns="" id="{DA5E21D0-DC70-4B89-9E25-6C9494C204FC}"/>
                  </a:ext>
                </a:extLst>
              </p:cNvPr>
              <p:cNvSpPr/>
              <p:nvPr/>
            </p:nvSpPr>
            <p:spPr>
              <a:xfrm>
                <a:off x="1100333" y="-1"/>
                <a:ext cx="177891" cy="174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7" y="0"/>
                    </a:moveTo>
                    <a:lnTo>
                      <a:pt x="21600" y="0"/>
                    </a:lnTo>
                    <a:lnTo>
                      <a:pt x="18639" y="18783"/>
                    </a:lnTo>
                    <a:lnTo>
                      <a:pt x="18116" y="19856"/>
                    </a:lnTo>
                    <a:lnTo>
                      <a:pt x="17419" y="20527"/>
                    </a:lnTo>
                    <a:lnTo>
                      <a:pt x="16200" y="21332"/>
                    </a:lnTo>
                    <a:lnTo>
                      <a:pt x="15155" y="21600"/>
                    </a:lnTo>
                    <a:lnTo>
                      <a:pt x="0" y="14892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B4B4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5" name="Shape 1131">
                <a:extLst>
                  <a:ext uri="{FF2B5EF4-FFF2-40B4-BE49-F238E27FC236}">
                    <a16:creationId xmlns:a16="http://schemas.microsoft.com/office/drawing/2014/main" xmlns="" id="{8DD1AB12-1DDF-4478-801D-E07DFADC4E35}"/>
                  </a:ext>
                </a:extLst>
              </p:cNvPr>
              <p:cNvSpPr/>
              <p:nvPr/>
            </p:nvSpPr>
            <p:spPr>
              <a:xfrm>
                <a:off x="1106071" y="-1"/>
                <a:ext cx="172153" cy="174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" y="0"/>
                    </a:moveTo>
                    <a:lnTo>
                      <a:pt x="21600" y="0"/>
                    </a:lnTo>
                    <a:lnTo>
                      <a:pt x="18540" y="18783"/>
                    </a:lnTo>
                    <a:lnTo>
                      <a:pt x="18000" y="19856"/>
                    </a:lnTo>
                    <a:lnTo>
                      <a:pt x="17280" y="20527"/>
                    </a:lnTo>
                    <a:lnTo>
                      <a:pt x="16020" y="21332"/>
                    </a:lnTo>
                    <a:lnTo>
                      <a:pt x="14940" y="21600"/>
                    </a:lnTo>
                    <a:lnTo>
                      <a:pt x="0" y="14758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rgbClr val="B4B4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6" name="Shape 1132">
                <a:extLst>
                  <a:ext uri="{FF2B5EF4-FFF2-40B4-BE49-F238E27FC236}">
                    <a16:creationId xmlns:a16="http://schemas.microsoft.com/office/drawing/2014/main" xmlns="" id="{5623C9B5-EA2F-46D0-B471-8D9476463E63}"/>
                  </a:ext>
                </a:extLst>
              </p:cNvPr>
              <p:cNvSpPr/>
              <p:nvPr/>
            </p:nvSpPr>
            <p:spPr>
              <a:xfrm>
                <a:off x="1110376" y="-1"/>
                <a:ext cx="167849" cy="174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3" y="0"/>
                    </a:moveTo>
                    <a:lnTo>
                      <a:pt x="21600" y="0"/>
                    </a:lnTo>
                    <a:lnTo>
                      <a:pt x="18462" y="18783"/>
                    </a:lnTo>
                    <a:lnTo>
                      <a:pt x="17908" y="19856"/>
                    </a:lnTo>
                    <a:lnTo>
                      <a:pt x="17169" y="20527"/>
                    </a:lnTo>
                    <a:lnTo>
                      <a:pt x="15877" y="21063"/>
                    </a:lnTo>
                    <a:lnTo>
                      <a:pt x="14954" y="21600"/>
                    </a:lnTo>
                    <a:lnTo>
                      <a:pt x="0" y="14624"/>
                    </a:ln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B5B5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7" name="Shape 1133">
                <a:extLst>
                  <a:ext uri="{FF2B5EF4-FFF2-40B4-BE49-F238E27FC236}">
                    <a16:creationId xmlns:a16="http://schemas.microsoft.com/office/drawing/2014/main" xmlns="" id="{8F1761DE-007A-45F1-B47F-1A624AAD724B}"/>
                  </a:ext>
                </a:extLst>
              </p:cNvPr>
              <p:cNvSpPr/>
              <p:nvPr/>
            </p:nvSpPr>
            <p:spPr>
              <a:xfrm>
                <a:off x="1116114" y="-1"/>
                <a:ext cx="162110" cy="174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6" y="0"/>
                    </a:moveTo>
                    <a:lnTo>
                      <a:pt x="21600" y="0"/>
                    </a:lnTo>
                    <a:lnTo>
                      <a:pt x="18350" y="18783"/>
                    </a:lnTo>
                    <a:lnTo>
                      <a:pt x="17777" y="19722"/>
                    </a:lnTo>
                    <a:lnTo>
                      <a:pt x="17012" y="20527"/>
                    </a:lnTo>
                    <a:lnTo>
                      <a:pt x="16057" y="21063"/>
                    </a:lnTo>
                    <a:lnTo>
                      <a:pt x="14719" y="21600"/>
                    </a:lnTo>
                    <a:lnTo>
                      <a:pt x="0" y="14355"/>
                    </a:lnTo>
                    <a:lnTo>
                      <a:pt x="956" y="0"/>
                    </a:lnTo>
                    <a:close/>
                  </a:path>
                </a:pathLst>
              </a:custGeom>
              <a:solidFill>
                <a:srgbClr val="B6B6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8" name="Shape 1134">
                <a:extLst>
                  <a:ext uri="{FF2B5EF4-FFF2-40B4-BE49-F238E27FC236}">
                    <a16:creationId xmlns:a16="http://schemas.microsoft.com/office/drawing/2014/main" xmlns="" id="{56D5BC01-27AF-4999-B98B-D210E2BAC03F}"/>
                  </a:ext>
                </a:extLst>
              </p:cNvPr>
              <p:cNvSpPr/>
              <p:nvPr/>
            </p:nvSpPr>
            <p:spPr>
              <a:xfrm>
                <a:off x="1121852" y="-1"/>
                <a:ext cx="156373" cy="174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1" y="0"/>
                    </a:moveTo>
                    <a:lnTo>
                      <a:pt x="21600" y="0"/>
                    </a:lnTo>
                    <a:lnTo>
                      <a:pt x="18231" y="18783"/>
                    </a:lnTo>
                    <a:lnTo>
                      <a:pt x="17637" y="19722"/>
                    </a:lnTo>
                    <a:lnTo>
                      <a:pt x="16844" y="20527"/>
                    </a:lnTo>
                    <a:lnTo>
                      <a:pt x="15853" y="21063"/>
                    </a:lnTo>
                    <a:lnTo>
                      <a:pt x="14466" y="21600"/>
                    </a:lnTo>
                    <a:lnTo>
                      <a:pt x="0" y="14221"/>
                    </a:lnTo>
                    <a:lnTo>
                      <a:pt x="991" y="0"/>
                    </a:lnTo>
                    <a:close/>
                  </a:path>
                </a:pathLst>
              </a:custGeom>
              <a:solidFill>
                <a:srgbClr val="B6B6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9" name="Shape 1135">
                <a:extLst>
                  <a:ext uri="{FF2B5EF4-FFF2-40B4-BE49-F238E27FC236}">
                    <a16:creationId xmlns:a16="http://schemas.microsoft.com/office/drawing/2014/main" xmlns="" id="{AF573151-718F-4728-BA6E-B7DF6CD47B3D}"/>
                  </a:ext>
                </a:extLst>
              </p:cNvPr>
              <p:cNvSpPr/>
              <p:nvPr/>
            </p:nvSpPr>
            <p:spPr>
              <a:xfrm>
                <a:off x="1127591" y="-1"/>
                <a:ext cx="150634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9" y="0"/>
                    </a:moveTo>
                    <a:lnTo>
                      <a:pt x="21600" y="0"/>
                    </a:lnTo>
                    <a:lnTo>
                      <a:pt x="18103" y="18900"/>
                    </a:lnTo>
                    <a:lnTo>
                      <a:pt x="17897" y="19845"/>
                    </a:lnTo>
                    <a:lnTo>
                      <a:pt x="16663" y="20655"/>
                    </a:lnTo>
                    <a:lnTo>
                      <a:pt x="15634" y="21195"/>
                    </a:lnTo>
                    <a:lnTo>
                      <a:pt x="14194" y="21600"/>
                    </a:lnTo>
                    <a:lnTo>
                      <a:pt x="0" y="14310"/>
                    </a:lnTo>
                    <a:lnTo>
                      <a:pt x="1029" y="0"/>
                    </a:lnTo>
                    <a:close/>
                  </a:path>
                </a:pathLst>
              </a:custGeom>
              <a:solidFill>
                <a:srgbClr val="B7B7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0" name="Shape 1136">
                <a:extLst>
                  <a:ext uri="{FF2B5EF4-FFF2-40B4-BE49-F238E27FC236}">
                    <a16:creationId xmlns:a16="http://schemas.microsoft.com/office/drawing/2014/main" xmlns="" id="{1F6A71D8-2F2B-4CA7-999B-7F56867E690E}"/>
                  </a:ext>
                </a:extLst>
              </p:cNvPr>
              <p:cNvSpPr/>
              <p:nvPr/>
            </p:nvSpPr>
            <p:spPr>
              <a:xfrm>
                <a:off x="1131894" y="-1"/>
                <a:ext cx="146330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9" y="0"/>
                    </a:moveTo>
                    <a:lnTo>
                      <a:pt x="21600" y="0"/>
                    </a:lnTo>
                    <a:lnTo>
                      <a:pt x="18000" y="18900"/>
                    </a:lnTo>
                    <a:lnTo>
                      <a:pt x="17788" y="19845"/>
                    </a:lnTo>
                    <a:lnTo>
                      <a:pt x="16518" y="20655"/>
                    </a:lnTo>
                    <a:lnTo>
                      <a:pt x="15459" y="21195"/>
                    </a:lnTo>
                    <a:lnTo>
                      <a:pt x="14188" y="21600"/>
                    </a:lnTo>
                    <a:lnTo>
                      <a:pt x="0" y="14175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B7B7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1" name="Shape 1137">
                <a:extLst>
                  <a:ext uri="{FF2B5EF4-FFF2-40B4-BE49-F238E27FC236}">
                    <a16:creationId xmlns:a16="http://schemas.microsoft.com/office/drawing/2014/main" xmlns="" id="{F6E5AC13-D336-4195-87B3-0A6D60CD84EF}"/>
                  </a:ext>
                </a:extLst>
              </p:cNvPr>
              <p:cNvSpPr/>
              <p:nvPr/>
            </p:nvSpPr>
            <p:spPr>
              <a:xfrm>
                <a:off x="1137632" y="-1"/>
                <a:ext cx="140592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2" y="0"/>
                    </a:moveTo>
                    <a:lnTo>
                      <a:pt x="21600" y="0"/>
                    </a:lnTo>
                    <a:lnTo>
                      <a:pt x="17853" y="18900"/>
                    </a:lnTo>
                    <a:lnTo>
                      <a:pt x="17633" y="19845"/>
                    </a:lnTo>
                    <a:lnTo>
                      <a:pt x="16310" y="20520"/>
                    </a:lnTo>
                    <a:lnTo>
                      <a:pt x="15208" y="21195"/>
                    </a:lnTo>
                    <a:lnTo>
                      <a:pt x="13886" y="21600"/>
                    </a:lnTo>
                    <a:lnTo>
                      <a:pt x="0" y="13905"/>
                    </a:ln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B8B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2" name="Shape 1138">
                <a:extLst>
                  <a:ext uri="{FF2B5EF4-FFF2-40B4-BE49-F238E27FC236}">
                    <a16:creationId xmlns:a16="http://schemas.microsoft.com/office/drawing/2014/main" xmlns="" id="{2A98862E-0A22-4A6E-AC08-FA6290BE6F47}"/>
                  </a:ext>
                </a:extLst>
              </p:cNvPr>
              <p:cNvSpPr/>
              <p:nvPr/>
            </p:nvSpPr>
            <p:spPr>
              <a:xfrm>
                <a:off x="1143371" y="-1"/>
                <a:ext cx="134853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9" y="0"/>
                    </a:moveTo>
                    <a:lnTo>
                      <a:pt x="21600" y="0"/>
                    </a:lnTo>
                    <a:lnTo>
                      <a:pt x="17694" y="18900"/>
                    </a:lnTo>
                    <a:lnTo>
                      <a:pt x="17464" y="19845"/>
                    </a:lnTo>
                    <a:lnTo>
                      <a:pt x="15166" y="21195"/>
                    </a:lnTo>
                    <a:lnTo>
                      <a:pt x="13557" y="21600"/>
                    </a:lnTo>
                    <a:lnTo>
                      <a:pt x="0" y="13770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B9B9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3" name="Shape 1139">
                <a:extLst>
                  <a:ext uri="{FF2B5EF4-FFF2-40B4-BE49-F238E27FC236}">
                    <a16:creationId xmlns:a16="http://schemas.microsoft.com/office/drawing/2014/main" xmlns="" id="{AD3CEE15-2F76-4062-A0CB-E09AB4DA7824}"/>
                  </a:ext>
                </a:extLst>
              </p:cNvPr>
              <p:cNvSpPr/>
              <p:nvPr/>
            </p:nvSpPr>
            <p:spPr>
              <a:xfrm>
                <a:off x="1149109" y="-1"/>
                <a:ext cx="129115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" y="0"/>
                    </a:moveTo>
                    <a:lnTo>
                      <a:pt x="21600" y="0"/>
                    </a:lnTo>
                    <a:lnTo>
                      <a:pt x="17520" y="18900"/>
                    </a:lnTo>
                    <a:lnTo>
                      <a:pt x="17280" y="19845"/>
                    </a:lnTo>
                    <a:lnTo>
                      <a:pt x="14880" y="21195"/>
                    </a:lnTo>
                    <a:lnTo>
                      <a:pt x="13200" y="21600"/>
                    </a:lnTo>
                    <a:lnTo>
                      <a:pt x="0" y="13635"/>
                    </a:lnTo>
                    <a:lnTo>
                      <a:pt x="1200" y="0"/>
                    </a:lnTo>
                    <a:close/>
                  </a:path>
                </a:pathLst>
              </a:custGeom>
              <a:solidFill>
                <a:srgbClr val="B9B9B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4" name="Shape 1140">
                <a:extLst>
                  <a:ext uri="{FF2B5EF4-FFF2-40B4-BE49-F238E27FC236}">
                    <a16:creationId xmlns:a16="http://schemas.microsoft.com/office/drawing/2014/main" xmlns="" id="{CF68B837-6210-4E7C-B858-E4E0A5A2F4B5}"/>
                  </a:ext>
                </a:extLst>
              </p:cNvPr>
              <p:cNvSpPr/>
              <p:nvPr/>
            </p:nvSpPr>
            <p:spPr>
              <a:xfrm>
                <a:off x="1151978" y="-1"/>
                <a:ext cx="126246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8" y="0"/>
                    </a:moveTo>
                    <a:lnTo>
                      <a:pt x="21600" y="0"/>
                    </a:lnTo>
                    <a:lnTo>
                      <a:pt x="17427" y="18900"/>
                    </a:lnTo>
                    <a:lnTo>
                      <a:pt x="17182" y="19845"/>
                    </a:lnTo>
                    <a:lnTo>
                      <a:pt x="14727" y="21195"/>
                    </a:lnTo>
                    <a:lnTo>
                      <a:pt x="13500" y="21600"/>
                    </a:lnTo>
                    <a:lnTo>
                      <a:pt x="0" y="13365"/>
                    </a:lnTo>
                    <a:lnTo>
                      <a:pt x="1718" y="0"/>
                    </a:lnTo>
                    <a:close/>
                  </a:path>
                </a:pathLst>
              </a:custGeom>
              <a:solidFill>
                <a:srgbClr val="BAB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5" name="Shape 1141">
                <a:extLst>
                  <a:ext uri="{FF2B5EF4-FFF2-40B4-BE49-F238E27FC236}">
                    <a16:creationId xmlns:a16="http://schemas.microsoft.com/office/drawing/2014/main" xmlns="" id="{5B10141A-D911-4B7A-BFBA-640DA2F57E56}"/>
                  </a:ext>
                </a:extLst>
              </p:cNvPr>
              <p:cNvSpPr/>
              <p:nvPr/>
            </p:nvSpPr>
            <p:spPr>
              <a:xfrm>
                <a:off x="1159152" y="-1"/>
                <a:ext cx="119073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61" y="0"/>
                    </a:moveTo>
                    <a:lnTo>
                      <a:pt x="21600" y="0"/>
                    </a:lnTo>
                    <a:lnTo>
                      <a:pt x="17176" y="18900"/>
                    </a:lnTo>
                    <a:lnTo>
                      <a:pt x="16916" y="19845"/>
                    </a:lnTo>
                    <a:lnTo>
                      <a:pt x="15614" y="20520"/>
                    </a:lnTo>
                    <a:lnTo>
                      <a:pt x="13012" y="21600"/>
                    </a:lnTo>
                    <a:lnTo>
                      <a:pt x="0" y="13365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rgbClr val="BBBB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6" name="Shape 1142">
                <a:extLst>
                  <a:ext uri="{FF2B5EF4-FFF2-40B4-BE49-F238E27FC236}">
                    <a16:creationId xmlns:a16="http://schemas.microsoft.com/office/drawing/2014/main" xmlns="" id="{322D030C-354C-4613-BC48-17E74BFE8470}"/>
                  </a:ext>
                </a:extLst>
              </p:cNvPr>
              <p:cNvSpPr/>
              <p:nvPr/>
            </p:nvSpPr>
            <p:spPr>
              <a:xfrm>
                <a:off x="1164890" y="-1"/>
                <a:ext cx="113335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7" y="0"/>
                    </a:moveTo>
                    <a:lnTo>
                      <a:pt x="21600" y="0"/>
                    </a:lnTo>
                    <a:lnTo>
                      <a:pt x="16952" y="18900"/>
                    </a:lnTo>
                    <a:lnTo>
                      <a:pt x="16678" y="19845"/>
                    </a:lnTo>
                    <a:lnTo>
                      <a:pt x="15311" y="20520"/>
                    </a:lnTo>
                    <a:lnTo>
                      <a:pt x="12577" y="21600"/>
                    </a:lnTo>
                    <a:lnTo>
                      <a:pt x="0" y="13230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rgbClr val="BBBB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7" name="Shape 1143">
                <a:extLst>
                  <a:ext uri="{FF2B5EF4-FFF2-40B4-BE49-F238E27FC236}">
                    <a16:creationId xmlns:a16="http://schemas.microsoft.com/office/drawing/2014/main" xmlns="" id="{45021749-804D-465C-B2C6-934B0C8AB11E}"/>
                  </a:ext>
                </a:extLst>
              </p:cNvPr>
              <p:cNvSpPr/>
              <p:nvPr/>
            </p:nvSpPr>
            <p:spPr>
              <a:xfrm>
                <a:off x="1170628" y="-1"/>
                <a:ext cx="107597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" y="0"/>
                    </a:moveTo>
                    <a:lnTo>
                      <a:pt x="21600" y="0"/>
                    </a:lnTo>
                    <a:lnTo>
                      <a:pt x="16704" y="18900"/>
                    </a:lnTo>
                    <a:lnTo>
                      <a:pt x="16416" y="19845"/>
                    </a:lnTo>
                    <a:lnTo>
                      <a:pt x="13824" y="21060"/>
                    </a:lnTo>
                    <a:lnTo>
                      <a:pt x="12384" y="21600"/>
                    </a:lnTo>
                    <a:lnTo>
                      <a:pt x="0" y="12960"/>
                    </a:lnTo>
                    <a:lnTo>
                      <a:pt x="1440" y="0"/>
                    </a:lnTo>
                    <a:close/>
                  </a:path>
                </a:pathLst>
              </a:custGeom>
              <a:solidFill>
                <a:srgbClr val="BCBC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8" name="Shape 1144">
                <a:extLst>
                  <a:ext uri="{FF2B5EF4-FFF2-40B4-BE49-F238E27FC236}">
                    <a16:creationId xmlns:a16="http://schemas.microsoft.com/office/drawing/2014/main" xmlns="" id="{7AF93092-6187-4AE8-8DDC-F64F29C7F89A}"/>
                  </a:ext>
                </a:extLst>
              </p:cNvPr>
              <p:cNvSpPr/>
              <p:nvPr/>
            </p:nvSpPr>
            <p:spPr>
              <a:xfrm>
                <a:off x="1176367" y="-1"/>
                <a:ext cx="101858" cy="17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1" y="0"/>
                    </a:moveTo>
                    <a:lnTo>
                      <a:pt x="21600" y="0"/>
                    </a:lnTo>
                    <a:lnTo>
                      <a:pt x="16428" y="18900"/>
                    </a:lnTo>
                    <a:lnTo>
                      <a:pt x="16124" y="19845"/>
                    </a:lnTo>
                    <a:lnTo>
                      <a:pt x="13386" y="21060"/>
                    </a:lnTo>
                    <a:lnTo>
                      <a:pt x="11865" y="21600"/>
                    </a:lnTo>
                    <a:lnTo>
                      <a:pt x="0" y="12825"/>
                    </a:lnTo>
                    <a:lnTo>
                      <a:pt x="1521" y="0"/>
                    </a:lnTo>
                    <a:close/>
                  </a:path>
                </a:pathLst>
              </a:custGeom>
              <a:solidFill>
                <a:srgbClr val="BCBC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9" name="Shape 1145">
                <a:extLst>
                  <a:ext uri="{FF2B5EF4-FFF2-40B4-BE49-F238E27FC236}">
                    <a16:creationId xmlns:a16="http://schemas.microsoft.com/office/drawing/2014/main" xmlns="" id="{0B841E9E-5366-4C0C-8B51-55E6CE397CC2}"/>
                  </a:ext>
                </a:extLst>
              </p:cNvPr>
              <p:cNvSpPr/>
              <p:nvPr/>
            </p:nvSpPr>
            <p:spPr>
              <a:xfrm>
                <a:off x="1179236" y="-1"/>
                <a:ext cx="98989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91" y="0"/>
                    </a:moveTo>
                    <a:lnTo>
                      <a:pt x="21600" y="0"/>
                    </a:lnTo>
                    <a:lnTo>
                      <a:pt x="16278" y="19019"/>
                    </a:lnTo>
                    <a:lnTo>
                      <a:pt x="15965" y="19970"/>
                    </a:lnTo>
                    <a:lnTo>
                      <a:pt x="13148" y="21192"/>
                    </a:lnTo>
                    <a:lnTo>
                      <a:pt x="11583" y="21600"/>
                    </a:lnTo>
                    <a:lnTo>
                      <a:pt x="0" y="12770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BDBD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0" name="Shape 1146">
                <a:extLst>
                  <a:ext uri="{FF2B5EF4-FFF2-40B4-BE49-F238E27FC236}">
                    <a16:creationId xmlns:a16="http://schemas.microsoft.com/office/drawing/2014/main" xmlns="" id="{93242926-0CA0-46F2-9116-4C516D8BD10E}"/>
                  </a:ext>
                </a:extLst>
              </p:cNvPr>
              <p:cNvSpPr/>
              <p:nvPr/>
            </p:nvSpPr>
            <p:spPr>
              <a:xfrm>
                <a:off x="1184974" y="-1"/>
                <a:ext cx="93250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26" y="0"/>
                    </a:moveTo>
                    <a:lnTo>
                      <a:pt x="21600" y="0"/>
                    </a:lnTo>
                    <a:lnTo>
                      <a:pt x="15951" y="19019"/>
                    </a:lnTo>
                    <a:lnTo>
                      <a:pt x="15618" y="19970"/>
                    </a:lnTo>
                    <a:lnTo>
                      <a:pt x="12628" y="21192"/>
                    </a:lnTo>
                    <a:lnTo>
                      <a:pt x="10966" y="21600"/>
                    </a:lnTo>
                    <a:lnTo>
                      <a:pt x="0" y="12498"/>
                    </a:lnTo>
                    <a:lnTo>
                      <a:pt x="2326" y="0"/>
                    </a:lnTo>
                    <a:close/>
                  </a:path>
                </a:pathLst>
              </a:custGeom>
              <a:solidFill>
                <a:srgbClr val="BEB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1" name="Shape 1147">
                <a:extLst>
                  <a:ext uri="{FF2B5EF4-FFF2-40B4-BE49-F238E27FC236}">
                    <a16:creationId xmlns:a16="http://schemas.microsoft.com/office/drawing/2014/main" xmlns="" id="{E0FD1071-7880-43B2-AD06-F218B04CDDAD}"/>
                  </a:ext>
                </a:extLst>
              </p:cNvPr>
              <p:cNvSpPr/>
              <p:nvPr/>
            </p:nvSpPr>
            <p:spPr>
              <a:xfrm>
                <a:off x="1192147" y="-1"/>
                <a:ext cx="86077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" y="0"/>
                    </a:moveTo>
                    <a:lnTo>
                      <a:pt x="21600" y="0"/>
                    </a:lnTo>
                    <a:lnTo>
                      <a:pt x="15480" y="19019"/>
                    </a:lnTo>
                    <a:lnTo>
                      <a:pt x="15120" y="19970"/>
                    </a:lnTo>
                    <a:lnTo>
                      <a:pt x="14040" y="20513"/>
                    </a:lnTo>
                    <a:lnTo>
                      <a:pt x="11880" y="21192"/>
                    </a:lnTo>
                    <a:lnTo>
                      <a:pt x="10440" y="21600"/>
                    </a:lnTo>
                    <a:lnTo>
                      <a:pt x="0" y="12362"/>
                    </a:lnTo>
                    <a:lnTo>
                      <a:pt x="2160" y="0"/>
                    </a:lnTo>
                    <a:close/>
                  </a:path>
                </a:pathLst>
              </a:custGeom>
              <a:solidFill>
                <a:srgbClr val="BEBE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2" name="Shape 1148">
                <a:extLst>
                  <a:ext uri="{FF2B5EF4-FFF2-40B4-BE49-F238E27FC236}">
                    <a16:creationId xmlns:a16="http://schemas.microsoft.com/office/drawing/2014/main" xmlns="" id="{DF94A33F-08E0-4646-9EA5-93F0EC170C5E}"/>
                  </a:ext>
                </a:extLst>
              </p:cNvPr>
              <p:cNvSpPr/>
              <p:nvPr/>
            </p:nvSpPr>
            <p:spPr>
              <a:xfrm>
                <a:off x="1197885" y="-1"/>
                <a:ext cx="80339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14" y="0"/>
                    </a:moveTo>
                    <a:lnTo>
                      <a:pt x="21600" y="0"/>
                    </a:lnTo>
                    <a:lnTo>
                      <a:pt x="15043" y="19019"/>
                    </a:lnTo>
                    <a:lnTo>
                      <a:pt x="14657" y="19970"/>
                    </a:lnTo>
                    <a:lnTo>
                      <a:pt x="13500" y="20513"/>
                    </a:lnTo>
                    <a:lnTo>
                      <a:pt x="11186" y="21192"/>
                    </a:lnTo>
                    <a:lnTo>
                      <a:pt x="9643" y="21600"/>
                    </a:lnTo>
                    <a:lnTo>
                      <a:pt x="0" y="12362"/>
                    </a:lnTo>
                    <a:lnTo>
                      <a:pt x="2314" y="0"/>
                    </a:lnTo>
                    <a:close/>
                  </a:path>
                </a:pathLst>
              </a:custGeom>
              <a:solidFill>
                <a:srgbClr val="BFBF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3" name="Shape 1149">
                <a:extLst>
                  <a:ext uri="{FF2B5EF4-FFF2-40B4-BE49-F238E27FC236}">
                    <a16:creationId xmlns:a16="http://schemas.microsoft.com/office/drawing/2014/main" xmlns="" id="{9BA11340-0BDC-425E-ABC7-A9816B9E1811}"/>
                  </a:ext>
                </a:extLst>
              </p:cNvPr>
              <p:cNvSpPr/>
              <p:nvPr/>
            </p:nvSpPr>
            <p:spPr>
              <a:xfrm>
                <a:off x="1200755" y="-1"/>
                <a:ext cx="77469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00" y="0"/>
                    </a:moveTo>
                    <a:lnTo>
                      <a:pt x="21600" y="0"/>
                    </a:lnTo>
                    <a:lnTo>
                      <a:pt x="14800" y="19019"/>
                    </a:lnTo>
                    <a:lnTo>
                      <a:pt x="14400" y="19698"/>
                    </a:lnTo>
                    <a:lnTo>
                      <a:pt x="13200" y="20513"/>
                    </a:lnTo>
                    <a:lnTo>
                      <a:pt x="11600" y="21057"/>
                    </a:lnTo>
                    <a:lnTo>
                      <a:pt x="9200" y="21600"/>
                    </a:lnTo>
                    <a:lnTo>
                      <a:pt x="0" y="12226"/>
                    </a:lnTo>
                    <a:lnTo>
                      <a:pt x="2800" y="0"/>
                    </a:lnTo>
                    <a:close/>
                  </a:path>
                </a:pathLst>
              </a:custGeom>
              <a:solidFill>
                <a:srgbClr val="BFBFC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4" name="Shape 1150">
                <a:extLst>
                  <a:ext uri="{FF2B5EF4-FFF2-40B4-BE49-F238E27FC236}">
                    <a16:creationId xmlns:a16="http://schemas.microsoft.com/office/drawing/2014/main" xmlns="" id="{24BDFFE4-95BB-4D5C-8286-F9DAF1BAF3FA}"/>
                  </a:ext>
                </a:extLst>
              </p:cNvPr>
              <p:cNvSpPr/>
              <p:nvPr/>
            </p:nvSpPr>
            <p:spPr>
              <a:xfrm>
                <a:off x="1206493" y="-1"/>
                <a:ext cx="71731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24" y="0"/>
                    </a:moveTo>
                    <a:lnTo>
                      <a:pt x="21600" y="0"/>
                    </a:lnTo>
                    <a:lnTo>
                      <a:pt x="14256" y="19019"/>
                    </a:lnTo>
                    <a:lnTo>
                      <a:pt x="13824" y="19698"/>
                    </a:lnTo>
                    <a:lnTo>
                      <a:pt x="12528" y="20513"/>
                    </a:lnTo>
                    <a:lnTo>
                      <a:pt x="10800" y="21057"/>
                    </a:lnTo>
                    <a:lnTo>
                      <a:pt x="8208" y="21600"/>
                    </a:lnTo>
                    <a:lnTo>
                      <a:pt x="0" y="11955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C0C0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5" name="Shape 1151">
                <a:extLst>
                  <a:ext uri="{FF2B5EF4-FFF2-40B4-BE49-F238E27FC236}">
                    <a16:creationId xmlns:a16="http://schemas.microsoft.com/office/drawing/2014/main" xmlns="" id="{3B2B64DB-2978-4555-9C3B-ECE3921BCA24}"/>
                  </a:ext>
                </a:extLst>
              </p:cNvPr>
              <p:cNvSpPr/>
              <p:nvPr/>
            </p:nvSpPr>
            <p:spPr>
              <a:xfrm>
                <a:off x="1212231" y="-1"/>
                <a:ext cx="65993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7" y="0"/>
                    </a:moveTo>
                    <a:lnTo>
                      <a:pt x="21600" y="0"/>
                    </a:lnTo>
                    <a:lnTo>
                      <a:pt x="13617" y="19019"/>
                    </a:lnTo>
                    <a:lnTo>
                      <a:pt x="13148" y="19698"/>
                    </a:lnTo>
                    <a:lnTo>
                      <a:pt x="11739" y="20513"/>
                    </a:lnTo>
                    <a:lnTo>
                      <a:pt x="7983" y="21600"/>
                    </a:lnTo>
                    <a:lnTo>
                      <a:pt x="0" y="11819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rgbClr val="C1C1C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6" name="Shape 1152">
                <a:extLst>
                  <a:ext uri="{FF2B5EF4-FFF2-40B4-BE49-F238E27FC236}">
                    <a16:creationId xmlns:a16="http://schemas.microsoft.com/office/drawing/2014/main" xmlns="" id="{87DEC7AF-E000-4330-A9D6-07EC1AE70F66}"/>
                  </a:ext>
                </a:extLst>
              </p:cNvPr>
              <p:cNvSpPr/>
              <p:nvPr/>
            </p:nvSpPr>
            <p:spPr>
              <a:xfrm>
                <a:off x="1219405" y="-1"/>
                <a:ext cx="58819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1" y="0"/>
                    </a:moveTo>
                    <a:lnTo>
                      <a:pt x="21600" y="0"/>
                    </a:lnTo>
                    <a:lnTo>
                      <a:pt x="12644" y="19019"/>
                    </a:lnTo>
                    <a:lnTo>
                      <a:pt x="12117" y="19698"/>
                    </a:lnTo>
                    <a:lnTo>
                      <a:pt x="10537" y="20513"/>
                    </a:lnTo>
                    <a:lnTo>
                      <a:pt x="6322" y="21600"/>
                    </a:lnTo>
                    <a:lnTo>
                      <a:pt x="0" y="11683"/>
                    </a:ln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C1C1C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7" name="Shape 1153">
                <a:extLst>
                  <a:ext uri="{FF2B5EF4-FFF2-40B4-BE49-F238E27FC236}">
                    <a16:creationId xmlns:a16="http://schemas.microsoft.com/office/drawing/2014/main" xmlns="" id="{304EF151-D068-4A9F-8023-56DBE64BA618}"/>
                  </a:ext>
                </a:extLst>
              </p:cNvPr>
              <p:cNvSpPr/>
              <p:nvPr/>
            </p:nvSpPr>
            <p:spPr>
              <a:xfrm>
                <a:off x="1222274" y="-1"/>
                <a:ext cx="55951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31" y="0"/>
                    </a:moveTo>
                    <a:lnTo>
                      <a:pt x="21600" y="0"/>
                    </a:lnTo>
                    <a:lnTo>
                      <a:pt x="12185" y="19019"/>
                    </a:lnTo>
                    <a:lnTo>
                      <a:pt x="11631" y="19698"/>
                    </a:lnTo>
                    <a:lnTo>
                      <a:pt x="9969" y="20513"/>
                    </a:lnTo>
                    <a:lnTo>
                      <a:pt x="5538" y="21600"/>
                    </a:lnTo>
                    <a:lnTo>
                      <a:pt x="0" y="11411"/>
                    </a:lnTo>
                    <a:lnTo>
                      <a:pt x="4431" y="0"/>
                    </a:lnTo>
                    <a:close/>
                  </a:path>
                </a:pathLst>
              </a:custGeom>
              <a:solidFill>
                <a:srgbClr val="C2C2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8" name="Shape 1154">
                <a:extLst>
                  <a:ext uri="{FF2B5EF4-FFF2-40B4-BE49-F238E27FC236}">
                    <a16:creationId xmlns:a16="http://schemas.microsoft.com/office/drawing/2014/main" xmlns="" id="{8B083284-6E80-4C0F-A2C5-6235C23D2F1C}"/>
                  </a:ext>
                </a:extLst>
              </p:cNvPr>
              <p:cNvSpPr/>
              <p:nvPr/>
            </p:nvSpPr>
            <p:spPr>
              <a:xfrm>
                <a:off x="1228012" y="-1"/>
                <a:ext cx="50212" cy="172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37" y="0"/>
                    </a:moveTo>
                    <a:lnTo>
                      <a:pt x="21600" y="0"/>
                    </a:lnTo>
                    <a:lnTo>
                      <a:pt x="11109" y="19019"/>
                    </a:lnTo>
                    <a:lnTo>
                      <a:pt x="10491" y="19698"/>
                    </a:lnTo>
                    <a:lnTo>
                      <a:pt x="8640" y="20513"/>
                    </a:lnTo>
                    <a:lnTo>
                      <a:pt x="6789" y="21057"/>
                    </a:lnTo>
                    <a:lnTo>
                      <a:pt x="4320" y="21600"/>
                    </a:lnTo>
                    <a:lnTo>
                      <a:pt x="0" y="11411"/>
                    </a:lnTo>
                    <a:lnTo>
                      <a:pt x="4937" y="0"/>
                    </a:lnTo>
                    <a:close/>
                  </a:path>
                </a:pathLst>
              </a:custGeom>
              <a:solidFill>
                <a:srgbClr val="C3C3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9" name="Shape 1155">
                <a:extLst>
                  <a:ext uri="{FF2B5EF4-FFF2-40B4-BE49-F238E27FC236}">
                    <a16:creationId xmlns:a16="http://schemas.microsoft.com/office/drawing/2014/main" xmlns="" id="{4611E598-CA68-4339-9465-7AA51FE11A7F}"/>
                  </a:ext>
                </a:extLst>
              </p:cNvPr>
              <p:cNvSpPr/>
              <p:nvPr/>
            </p:nvSpPr>
            <p:spPr>
              <a:xfrm>
                <a:off x="1233751" y="0"/>
                <a:ext cx="44474" cy="169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77" y="0"/>
                    </a:moveTo>
                    <a:lnTo>
                      <a:pt x="21600" y="0"/>
                    </a:lnTo>
                    <a:lnTo>
                      <a:pt x="9755" y="19261"/>
                    </a:lnTo>
                    <a:lnTo>
                      <a:pt x="9058" y="19949"/>
                    </a:lnTo>
                    <a:lnTo>
                      <a:pt x="6968" y="20775"/>
                    </a:lnTo>
                    <a:lnTo>
                      <a:pt x="4877" y="21325"/>
                    </a:lnTo>
                    <a:lnTo>
                      <a:pt x="2090" y="21600"/>
                    </a:lnTo>
                    <a:lnTo>
                      <a:pt x="0" y="11419"/>
                    </a:lnTo>
                    <a:lnTo>
                      <a:pt x="4877" y="0"/>
                    </a:lnTo>
                    <a:close/>
                  </a:path>
                </a:pathLst>
              </a:custGeom>
              <a:solidFill>
                <a:srgbClr val="C3C3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0" name="Shape 1156">
                <a:extLst>
                  <a:ext uri="{FF2B5EF4-FFF2-40B4-BE49-F238E27FC236}">
                    <a16:creationId xmlns:a16="http://schemas.microsoft.com/office/drawing/2014/main" xmlns="" id="{FB3D0468-FCB5-4A54-9487-4F1167638E7C}"/>
                  </a:ext>
                </a:extLst>
              </p:cNvPr>
              <p:cNvSpPr/>
              <p:nvPr/>
            </p:nvSpPr>
            <p:spPr>
              <a:xfrm>
                <a:off x="1238054" y="0"/>
                <a:ext cx="40170" cy="169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1" y="0"/>
                    </a:moveTo>
                    <a:lnTo>
                      <a:pt x="21600" y="0"/>
                    </a:lnTo>
                    <a:lnTo>
                      <a:pt x="8486" y="19261"/>
                    </a:lnTo>
                    <a:lnTo>
                      <a:pt x="7714" y="19949"/>
                    </a:lnTo>
                    <a:lnTo>
                      <a:pt x="5400" y="20775"/>
                    </a:lnTo>
                    <a:lnTo>
                      <a:pt x="3086" y="21325"/>
                    </a:lnTo>
                    <a:lnTo>
                      <a:pt x="0" y="21600"/>
                    </a:lnTo>
                    <a:lnTo>
                      <a:pt x="771" y="11282"/>
                    </a:lnTo>
                    <a:lnTo>
                      <a:pt x="6171" y="0"/>
                    </a:lnTo>
                    <a:close/>
                  </a:path>
                </a:pathLst>
              </a:custGeom>
              <a:solidFill>
                <a:srgbClr val="C4C4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1" name="Shape 1157">
                <a:extLst>
                  <a:ext uri="{FF2B5EF4-FFF2-40B4-BE49-F238E27FC236}">
                    <a16:creationId xmlns:a16="http://schemas.microsoft.com/office/drawing/2014/main" xmlns="" id="{33777235-FAA8-46F9-82C7-A9071C7BD49B}"/>
                  </a:ext>
                </a:extLst>
              </p:cNvPr>
              <p:cNvSpPr/>
              <p:nvPr/>
            </p:nvSpPr>
            <p:spPr>
              <a:xfrm>
                <a:off x="1238054" y="0"/>
                <a:ext cx="40170" cy="169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57" y="0"/>
                    </a:moveTo>
                    <a:lnTo>
                      <a:pt x="21600" y="0"/>
                    </a:lnTo>
                    <a:lnTo>
                      <a:pt x="8486" y="19261"/>
                    </a:lnTo>
                    <a:lnTo>
                      <a:pt x="7714" y="19949"/>
                    </a:lnTo>
                    <a:lnTo>
                      <a:pt x="6171" y="20499"/>
                    </a:lnTo>
                    <a:lnTo>
                      <a:pt x="3086" y="21325"/>
                    </a:lnTo>
                    <a:lnTo>
                      <a:pt x="0" y="21600"/>
                    </a:lnTo>
                    <a:lnTo>
                      <a:pt x="3857" y="11006"/>
                    </a:lnTo>
                    <a:lnTo>
                      <a:pt x="9257" y="0"/>
                    </a:lnTo>
                    <a:close/>
                  </a:path>
                </a:pathLst>
              </a:custGeom>
              <a:solidFill>
                <a:srgbClr val="C4C4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2" name="Shape 1158">
                <a:extLst>
                  <a:ext uri="{FF2B5EF4-FFF2-40B4-BE49-F238E27FC236}">
                    <a16:creationId xmlns:a16="http://schemas.microsoft.com/office/drawing/2014/main" xmlns="" id="{DEBFEE27-A38F-4857-9386-F9F4703170FE}"/>
                  </a:ext>
                </a:extLst>
              </p:cNvPr>
              <p:cNvSpPr/>
              <p:nvPr/>
            </p:nvSpPr>
            <p:spPr>
              <a:xfrm>
                <a:off x="1239489" y="0"/>
                <a:ext cx="38736" cy="169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0"/>
                    </a:moveTo>
                    <a:lnTo>
                      <a:pt x="21600" y="0"/>
                    </a:lnTo>
                    <a:lnTo>
                      <a:pt x="8000" y="19261"/>
                    </a:lnTo>
                    <a:lnTo>
                      <a:pt x="7200" y="19949"/>
                    </a:lnTo>
                    <a:lnTo>
                      <a:pt x="5600" y="20499"/>
                    </a:lnTo>
                    <a:lnTo>
                      <a:pt x="2400" y="21050"/>
                    </a:lnTo>
                    <a:lnTo>
                      <a:pt x="0" y="21600"/>
                    </a:lnTo>
                    <a:lnTo>
                      <a:pt x="12000" y="0"/>
                    </a:lnTo>
                    <a:close/>
                  </a:path>
                </a:pathLst>
              </a:custGeom>
              <a:solidFill>
                <a:srgbClr val="C5C5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7086657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 advAuto="0"/>
      <p:bldP spid="39" grpId="0" animBg="1" advAuto="0"/>
      <p:bldP spid="44" grpId="0" animBg="1" advAuto="0"/>
      <p:bldP spid="49" grpId="0" animBg="1" advAuto="0"/>
      <p:bldP spid="54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xmlns="" id="{EE90F361-EEA8-4C02-9DAB-3179B6E40B86}"/>
              </a:ext>
            </a:extLst>
          </p:cNvPr>
          <p:cNvGrpSpPr>
            <a:grpSpLocks noChangeAspect="1"/>
          </p:cNvGrpSpPr>
          <p:nvPr/>
        </p:nvGrpSpPr>
        <p:grpSpPr>
          <a:xfrm rot="4351113">
            <a:off x="6355194" y="2168228"/>
            <a:ext cx="4463045" cy="3078445"/>
            <a:chOff x="940378" y="1114346"/>
            <a:chExt cx="7056438" cy="4867275"/>
          </a:xfrm>
        </p:grpSpPr>
        <p:sp>
          <p:nvSpPr>
            <p:cNvPr id="3" name="Arc 682">
              <a:extLst>
                <a:ext uri="{FF2B5EF4-FFF2-40B4-BE49-F238E27FC236}">
                  <a16:creationId xmlns:a16="http://schemas.microsoft.com/office/drawing/2014/main" xmlns="" id="{D677630D-6CEA-4914-85BD-7779D8736B5C}"/>
                </a:ext>
              </a:extLst>
            </p:cNvPr>
            <p:cNvSpPr>
              <a:spLocks/>
            </p:cNvSpPr>
            <p:nvPr/>
          </p:nvSpPr>
          <p:spPr bwMode="auto">
            <a:xfrm rot="18746405">
              <a:off x="3554196" y="1119903"/>
              <a:ext cx="1014413" cy="1003300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1000106" latinLnBrk="1">
                <a:lnSpc>
                  <a:spcPct val="120000"/>
                </a:lnSpc>
                <a:defRPr/>
              </a:pPr>
              <a:endParaRPr kumimoji="1" lang="zh-CN" altLang="en-US" sz="853" kern="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Freeform 673">
              <a:extLst>
                <a:ext uri="{FF2B5EF4-FFF2-40B4-BE49-F238E27FC236}">
                  <a16:creationId xmlns:a16="http://schemas.microsoft.com/office/drawing/2014/main" xmlns="" id="{6E72F011-B540-41AD-9BB5-EF0E2DC0779D}"/>
                </a:ext>
              </a:extLst>
            </p:cNvPr>
            <p:cNvSpPr>
              <a:spLocks noEditPoints="1"/>
            </p:cNvSpPr>
            <p:nvPr/>
          </p:nvSpPr>
          <p:spPr bwMode="auto">
            <a:xfrm rot="21275257">
              <a:off x="4204278" y="1579484"/>
              <a:ext cx="2628900" cy="26304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latinLnBrk="1">
                <a:lnSpc>
                  <a:spcPct val="120000"/>
                </a:lnSpc>
              </a:pPr>
              <a:endParaRPr kumimoji="1" lang="zh-CN" alt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Freeform 675">
              <a:extLst>
                <a:ext uri="{FF2B5EF4-FFF2-40B4-BE49-F238E27FC236}">
                  <a16:creationId xmlns:a16="http://schemas.microsoft.com/office/drawing/2014/main" xmlns="" id="{C1302A25-27C6-4935-8824-E1F8BC944C35}"/>
                </a:ext>
              </a:extLst>
            </p:cNvPr>
            <p:cNvSpPr>
              <a:spLocks noEditPoints="1"/>
            </p:cNvSpPr>
            <p:nvPr/>
          </p:nvSpPr>
          <p:spPr bwMode="auto">
            <a:xfrm rot="21275257">
              <a:off x="940378" y="1649334"/>
              <a:ext cx="3429000" cy="3429000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chemeClr val="accent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latinLnBrk="1">
                <a:lnSpc>
                  <a:spcPct val="120000"/>
                </a:lnSpc>
              </a:pPr>
              <a:endParaRPr kumimoji="1" lang="zh-CN" alt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Oval 676">
              <a:extLst>
                <a:ext uri="{FF2B5EF4-FFF2-40B4-BE49-F238E27FC236}">
                  <a16:creationId xmlns:a16="http://schemas.microsoft.com/office/drawing/2014/main" xmlns="" id="{10F190D5-9FB1-438D-8940-4A283DBA62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275257">
              <a:off x="1307091" y="2016046"/>
              <a:ext cx="2695575" cy="26939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latinLnBrk="1">
                <a:lnSpc>
                  <a:spcPct val="120000"/>
                </a:lnSpc>
              </a:pPr>
              <a:endParaRPr kumimoji="1" lang="ko-KR" alt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Oval 677">
              <a:extLst>
                <a:ext uri="{FF2B5EF4-FFF2-40B4-BE49-F238E27FC236}">
                  <a16:creationId xmlns:a16="http://schemas.microsoft.com/office/drawing/2014/main" xmlns="" id="{23E3A038-4F26-4844-A6CF-80E3F499D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275257">
              <a:off x="4617028" y="1993821"/>
              <a:ext cx="1801813" cy="180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latinLnBrk="1">
                <a:lnSpc>
                  <a:spcPct val="120000"/>
                </a:lnSpc>
              </a:pPr>
              <a:endParaRPr kumimoji="1" lang="ko-KR" alt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679">
              <a:extLst>
                <a:ext uri="{FF2B5EF4-FFF2-40B4-BE49-F238E27FC236}">
                  <a16:creationId xmlns:a16="http://schemas.microsoft.com/office/drawing/2014/main" xmlns="" id="{9AB6ACFC-6FD9-4B64-8088-273BD829834E}"/>
                </a:ext>
              </a:extLst>
            </p:cNvPr>
            <p:cNvSpPr>
              <a:spLocks noEditPoints="1"/>
            </p:cNvSpPr>
            <p:nvPr/>
          </p:nvSpPr>
          <p:spPr bwMode="auto">
            <a:xfrm rot="21275257">
              <a:off x="5693353" y="3676571"/>
              <a:ext cx="2303463" cy="230505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latinLnBrk="1">
                <a:lnSpc>
                  <a:spcPct val="120000"/>
                </a:lnSpc>
              </a:pPr>
              <a:endParaRPr kumimoji="1" lang="zh-CN" alt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680">
              <a:extLst>
                <a:ext uri="{FF2B5EF4-FFF2-40B4-BE49-F238E27FC236}">
                  <a16:creationId xmlns:a16="http://schemas.microsoft.com/office/drawing/2014/main" xmlns="" id="{AEC650E8-4AEA-4725-8ADF-807E91AE02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275257">
              <a:off x="6055303" y="4040109"/>
              <a:ext cx="1577975" cy="15779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latinLnBrk="1">
                <a:lnSpc>
                  <a:spcPct val="120000"/>
                </a:lnSpc>
              </a:pPr>
              <a:endParaRPr kumimoji="1" lang="ko-KR" alt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Arc 681">
              <a:extLst>
                <a:ext uri="{FF2B5EF4-FFF2-40B4-BE49-F238E27FC236}">
                  <a16:creationId xmlns:a16="http://schemas.microsoft.com/office/drawing/2014/main" xmlns="" id="{54F7F9A7-46D9-4CDF-A3CE-21F2F0054CF2}"/>
                </a:ext>
              </a:extLst>
            </p:cNvPr>
            <p:cNvSpPr>
              <a:spLocks/>
            </p:cNvSpPr>
            <p:nvPr/>
          </p:nvSpPr>
          <p:spPr bwMode="auto">
            <a:xfrm rot="7501686">
              <a:off x="4141572" y="3609103"/>
              <a:ext cx="1906587" cy="1549400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1000106" latinLnBrk="1">
                <a:lnSpc>
                  <a:spcPct val="120000"/>
                </a:lnSpc>
                <a:defRPr/>
              </a:pPr>
              <a:endParaRPr kumimoji="1" lang="zh-CN" altLang="en-US" sz="853" kern="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Arc 683">
              <a:extLst>
                <a:ext uri="{FF2B5EF4-FFF2-40B4-BE49-F238E27FC236}">
                  <a16:creationId xmlns:a16="http://schemas.microsoft.com/office/drawing/2014/main" xmlns="" id="{78923D88-A880-4EAC-AAF6-97ACC5E8815C}"/>
                </a:ext>
              </a:extLst>
            </p:cNvPr>
            <p:cNvSpPr>
              <a:spLocks/>
            </p:cNvSpPr>
            <p:nvPr/>
          </p:nvSpPr>
          <p:spPr bwMode="auto">
            <a:xfrm rot="256945">
              <a:off x="7018916" y="2744709"/>
              <a:ext cx="620712" cy="898525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1000106" latinLnBrk="1">
                <a:lnSpc>
                  <a:spcPct val="120000"/>
                </a:lnSpc>
                <a:defRPr/>
              </a:pPr>
              <a:endParaRPr kumimoji="1" lang="zh-CN" altLang="en-US" sz="853" kern="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8B040FBB-9EE8-449C-8208-D23E488B11FC}"/>
              </a:ext>
            </a:extLst>
          </p:cNvPr>
          <p:cNvSpPr txBox="1">
            <a:spLocks/>
          </p:cNvSpPr>
          <p:nvPr/>
        </p:nvSpPr>
        <p:spPr>
          <a:xfrm>
            <a:off x="9746708" y="2265885"/>
            <a:ext cx="1505730" cy="406890"/>
          </a:xfrm>
          <a:prstGeom prst="rect">
            <a:avLst/>
          </a:prstGeom>
        </p:spPr>
        <p:txBody>
          <a:bodyPr vert="horz" lIns="100015" tIns="50007" rIns="100015" bIns="500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328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rPr>
              <a:t>输入您的标题</a:t>
            </a:r>
            <a:endParaRPr lang="en-US" sz="1328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7BC0C868-990F-43D8-BF99-58B9037A9FD9}"/>
              </a:ext>
            </a:extLst>
          </p:cNvPr>
          <p:cNvSpPr txBox="1">
            <a:spLocks/>
          </p:cNvSpPr>
          <p:nvPr/>
        </p:nvSpPr>
        <p:spPr>
          <a:xfrm>
            <a:off x="9412583" y="5515205"/>
            <a:ext cx="1505730" cy="522667"/>
          </a:xfrm>
          <a:prstGeom prst="rect">
            <a:avLst/>
          </a:prstGeom>
        </p:spPr>
        <p:txBody>
          <a:bodyPr vert="horz" lIns="100015" tIns="50007" rIns="100015" bIns="500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328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rPr>
              <a:t>输入您的标题</a:t>
            </a:r>
            <a:endParaRPr lang="en-US" sz="1328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01D91911-A586-4475-B86E-0DB80D0744BF}"/>
              </a:ext>
            </a:extLst>
          </p:cNvPr>
          <p:cNvSpPr txBox="1">
            <a:spLocks/>
          </p:cNvSpPr>
          <p:nvPr/>
        </p:nvSpPr>
        <p:spPr>
          <a:xfrm>
            <a:off x="6444497" y="3943632"/>
            <a:ext cx="1246071" cy="462382"/>
          </a:xfrm>
          <a:prstGeom prst="rect">
            <a:avLst/>
          </a:prstGeom>
        </p:spPr>
        <p:txBody>
          <a:bodyPr vert="horz" lIns="100015" tIns="50007" rIns="100015" bIns="500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328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rPr>
              <a:t>输入您的标题</a:t>
            </a:r>
            <a:endParaRPr lang="en-US" sz="1328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xmlns="" id="{47409FF3-A22C-45B5-9840-C63CFFABB866}"/>
              </a:ext>
            </a:extLst>
          </p:cNvPr>
          <p:cNvGrpSpPr/>
          <p:nvPr/>
        </p:nvGrpSpPr>
        <p:grpSpPr>
          <a:xfrm>
            <a:off x="8075926" y="5167896"/>
            <a:ext cx="414060" cy="414060"/>
            <a:chOff x="5607370" y="3562829"/>
            <a:chExt cx="587140" cy="587140"/>
          </a:xfrm>
          <a:solidFill>
            <a:schemeClr val="bg1"/>
          </a:solidFill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411A9BCF-BFE5-49F5-8DBC-672458370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6497" y="3702123"/>
              <a:ext cx="308897" cy="308544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xmlns="" id="{55B5F108-5FC7-4322-93B8-ACC2AA334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7370" y="3562829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" name="Group 20">
            <a:extLst>
              <a:ext uri="{FF2B5EF4-FFF2-40B4-BE49-F238E27FC236}">
                <a16:creationId xmlns:a16="http://schemas.microsoft.com/office/drawing/2014/main" xmlns="" id="{4B1400A8-8BC6-421B-A8BA-641F409974E1}"/>
              </a:ext>
            </a:extLst>
          </p:cNvPr>
          <p:cNvGrpSpPr/>
          <p:nvPr/>
        </p:nvGrpSpPr>
        <p:grpSpPr>
          <a:xfrm>
            <a:off x="8073957" y="2230907"/>
            <a:ext cx="594719" cy="594719"/>
            <a:chOff x="6665323" y="3562825"/>
            <a:chExt cx="587140" cy="587140"/>
          </a:xfrm>
          <a:solidFill>
            <a:schemeClr val="bg1"/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xmlns="" id="{03ACA4D3-2C67-4932-9E8F-3AE1CA6AAF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xmlns="" id="{BF630CFF-3EFE-4E2A-B126-6EF2280D7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Group 23">
            <a:extLst>
              <a:ext uri="{FF2B5EF4-FFF2-40B4-BE49-F238E27FC236}">
                <a16:creationId xmlns:a16="http://schemas.microsoft.com/office/drawing/2014/main" xmlns="" id="{D0DFC9D4-8A84-4917-BD73-2D5D6042F815}"/>
              </a:ext>
            </a:extLst>
          </p:cNvPr>
          <p:cNvGrpSpPr/>
          <p:nvPr/>
        </p:nvGrpSpPr>
        <p:grpSpPr>
          <a:xfrm>
            <a:off x="8973143" y="3991953"/>
            <a:ext cx="414060" cy="414060"/>
            <a:chOff x="7740352" y="3562825"/>
            <a:chExt cx="587140" cy="587140"/>
          </a:xfrm>
          <a:solidFill>
            <a:schemeClr val="bg1"/>
          </a:solidFill>
        </p:grpSpPr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xmlns="" id="{500E409D-5D6C-4868-A270-4856F393A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0352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xmlns="" id="{CBB2253E-00C4-4432-A943-9F3ACD126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746" y="3722078"/>
              <a:ext cx="204352" cy="268635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53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C1842088-42EA-46D3-B3F2-F57B9D1140F9}"/>
              </a:ext>
            </a:extLst>
          </p:cNvPr>
          <p:cNvSpPr/>
          <p:nvPr/>
        </p:nvSpPr>
        <p:spPr>
          <a:xfrm>
            <a:off x="1881221" y="2021550"/>
            <a:ext cx="3894960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2973A272-BC0F-4F17-9435-157421B893AC}"/>
              </a:ext>
            </a:extLst>
          </p:cNvPr>
          <p:cNvSpPr txBox="1"/>
          <p:nvPr/>
        </p:nvSpPr>
        <p:spPr>
          <a:xfrm>
            <a:off x="1881220" y="1781234"/>
            <a:ext cx="1630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1BBEC7C1-6CA2-431B-84D3-AC272188336D}"/>
              </a:ext>
            </a:extLst>
          </p:cNvPr>
          <p:cNvSpPr txBox="1"/>
          <p:nvPr/>
        </p:nvSpPr>
        <p:spPr>
          <a:xfrm>
            <a:off x="950676" y="1769008"/>
            <a:ext cx="101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E625C23A-1910-44C4-935E-3245423BF42A}"/>
              </a:ext>
            </a:extLst>
          </p:cNvPr>
          <p:cNvSpPr txBox="1"/>
          <p:nvPr/>
        </p:nvSpPr>
        <p:spPr>
          <a:xfrm>
            <a:off x="983925" y="2916742"/>
            <a:ext cx="101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C012EC8C-1A22-4854-86F2-071266B1C9CA}"/>
              </a:ext>
            </a:extLst>
          </p:cNvPr>
          <p:cNvSpPr txBox="1"/>
          <p:nvPr/>
        </p:nvSpPr>
        <p:spPr>
          <a:xfrm>
            <a:off x="983925" y="3944059"/>
            <a:ext cx="101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40DA848B-50AC-4F43-864E-C62E4DA2AEDD}"/>
              </a:ext>
            </a:extLst>
          </p:cNvPr>
          <p:cNvSpPr txBox="1"/>
          <p:nvPr/>
        </p:nvSpPr>
        <p:spPr>
          <a:xfrm>
            <a:off x="983925" y="5211172"/>
            <a:ext cx="101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05E97A34-49C9-4FEB-ACA0-AB81B74218A6}"/>
              </a:ext>
            </a:extLst>
          </p:cNvPr>
          <p:cNvSpPr/>
          <p:nvPr/>
        </p:nvSpPr>
        <p:spPr>
          <a:xfrm>
            <a:off x="1881221" y="3166981"/>
            <a:ext cx="3894960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8A06C5F-4BE5-4F69-B49E-89D6B7555649}"/>
              </a:ext>
            </a:extLst>
          </p:cNvPr>
          <p:cNvSpPr txBox="1"/>
          <p:nvPr/>
        </p:nvSpPr>
        <p:spPr>
          <a:xfrm>
            <a:off x="1881220" y="2926665"/>
            <a:ext cx="1630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163B0B4A-AD33-43AA-AEE1-3054783FD1CC}"/>
              </a:ext>
            </a:extLst>
          </p:cNvPr>
          <p:cNvSpPr/>
          <p:nvPr/>
        </p:nvSpPr>
        <p:spPr>
          <a:xfrm>
            <a:off x="1881221" y="4220495"/>
            <a:ext cx="3894960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C33958B8-B5E3-4568-A179-292BDD77893E}"/>
              </a:ext>
            </a:extLst>
          </p:cNvPr>
          <p:cNvSpPr txBox="1"/>
          <p:nvPr/>
        </p:nvSpPr>
        <p:spPr>
          <a:xfrm>
            <a:off x="1881220" y="3980179"/>
            <a:ext cx="1630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268C519D-C3A0-40AF-805D-A7D1C31CEA71}"/>
              </a:ext>
            </a:extLst>
          </p:cNvPr>
          <p:cNvSpPr/>
          <p:nvPr/>
        </p:nvSpPr>
        <p:spPr>
          <a:xfrm>
            <a:off x="1881221" y="5447101"/>
            <a:ext cx="3894960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537991F3-8708-4C0C-A850-7B6C92285FA5}"/>
              </a:ext>
            </a:extLst>
          </p:cNvPr>
          <p:cNvSpPr txBox="1"/>
          <p:nvPr/>
        </p:nvSpPr>
        <p:spPr>
          <a:xfrm>
            <a:off x="1881220" y="5206785"/>
            <a:ext cx="1630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973142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5" grpId="0"/>
      <p:bldP spid="36" grpId="0"/>
      <p:bldP spid="38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10B28B7-C2B1-4764-9861-334EB4F19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" r="24591"/>
          <a:stretch/>
        </p:blipFill>
        <p:spPr>
          <a:xfrm>
            <a:off x="0" y="-7944"/>
            <a:ext cx="12192000" cy="6849902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xmlns="" id="{7F093216-A46A-45E8-85C4-F93189DD44C1}"/>
              </a:ext>
            </a:extLst>
          </p:cNvPr>
          <p:cNvSpPr/>
          <p:nvPr/>
        </p:nvSpPr>
        <p:spPr>
          <a:xfrm>
            <a:off x="-2669871" y="3427135"/>
            <a:ext cx="5968354" cy="5968354"/>
          </a:xfrm>
          <a:custGeom>
            <a:avLst/>
            <a:gdLst>
              <a:gd name="connsiteX0" fmla="*/ 2893703 w 5968354"/>
              <a:gd name="connsiteY0" fmla="*/ 962382 h 5968354"/>
              <a:gd name="connsiteX1" fmla="*/ 911792 w 5968354"/>
              <a:gd name="connsiteY1" fmla="*/ 2944293 h 5968354"/>
              <a:gd name="connsiteX2" fmla="*/ 2893703 w 5968354"/>
              <a:gd name="connsiteY2" fmla="*/ 4926204 h 5968354"/>
              <a:gd name="connsiteX3" fmla="*/ 4875614 w 5968354"/>
              <a:gd name="connsiteY3" fmla="*/ 2944293 h 5968354"/>
              <a:gd name="connsiteX4" fmla="*/ 2893703 w 5968354"/>
              <a:gd name="connsiteY4" fmla="*/ 962382 h 5968354"/>
              <a:gd name="connsiteX5" fmla="*/ 2984177 w 5968354"/>
              <a:gd name="connsiteY5" fmla="*/ 0 h 5968354"/>
              <a:gd name="connsiteX6" fmla="*/ 5968354 w 5968354"/>
              <a:gd name="connsiteY6" fmla="*/ 2984177 h 5968354"/>
              <a:gd name="connsiteX7" fmla="*/ 2984177 w 5968354"/>
              <a:gd name="connsiteY7" fmla="*/ 5968354 h 5968354"/>
              <a:gd name="connsiteX8" fmla="*/ 0 w 5968354"/>
              <a:gd name="connsiteY8" fmla="*/ 2984177 h 5968354"/>
              <a:gd name="connsiteX9" fmla="*/ 2984177 w 5968354"/>
              <a:gd name="connsiteY9" fmla="*/ 0 h 596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8354" h="5968354">
                <a:moveTo>
                  <a:pt x="2893703" y="962382"/>
                </a:moveTo>
                <a:cubicBezTo>
                  <a:pt x="1799124" y="962382"/>
                  <a:pt x="911792" y="1849714"/>
                  <a:pt x="911792" y="2944293"/>
                </a:cubicBezTo>
                <a:cubicBezTo>
                  <a:pt x="911792" y="4038872"/>
                  <a:pt x="1799124" y="4926204"/>
                  <a:pt x="2893703" y="4926204"/>
                </a:cubicBezTo>
                <a:cubicBezTo>
                  <a:pt x="3988282" y="4926204"/>
                  <a:pt x="4875614" y="4038872"/>
                  <a:pt x="4875614" y="2944293"/>
                </a:cubicBezTo>
                <a:cubicBezTo>
                  <a:pt x="4875614" y="1849714"/>
                  <a:pt x="3988282" y="962382"/>
                  <a:pt x="2893703" y="962382"/>
                </a:cubicBezTo>
                <a:close/>
                <a:moveTo>
                  <a:pt x="2984177" y="0"/>
                </a:moveTo>
                <a:cubicBezTo>
                  <a:pt x="4632292" y="0"/>
                  <a:pt x="5968354" y="1336062"/>
                  <a:pt x="5968354" y="2984177"/>
                </a:cubicBezTo>
                <a:cubicBezTo>
                  <a:pt x="5968354" y="4632292"/>
                  <a:pt x="4632292" y="5968354"/>
                  <a:pt x="2984177" y="5968354"/>
                </a:cubicBezTo>
                <a:cubicBezTo>
                  <a:pt x="1336062" y="5968354"/>
                  <a:pt x="0" y="4632292"/>
                  <a:pt x="0" y="2984177"/>
                </a:cubicBezTo>
                <a:cubicBezTo>
                  <a:pt x="0" y="1336062"/>
                  <a:pt x="1336062" y="0"/>
                  <a:pt x="298417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2D550EA6-5AFC-42C4-BD9B-7FCE22506FF5}"/>
              </a:ext>
            </a:extLst>
          </p:cNvPr>
          <p:cNvGrpSpPr/>
          <p:nvPr/>
        </p:nvGrpSpPr>
        <p:grpSpPr>
          <a:xfrm>
            <a:off x="7827154" y="-1590811"/>
            <a:ext cx="3165734" cy="3165734"/>
            <a:chOff x="7176133" y="862442"/>
            <a:chExt cx="1773174" cy="177317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xmlns="" id="{22BDEE07-2A6A-442C-9319-4F4C1D61A93C}"/>
                </a:ext>
              </a:extLst>
            </p:cNvPr>
            <p:cNvSpPr/>
            <p:nvPr/>
          </p:nvSpPr>
          <p:spPr>
            <a:xfrm>
              <a:off x="7176133" y="862442"/>
              <a:ext cx="1773174" cy="17731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xmlns="" id="{024EB565-5DD6-4D4A-998B-F64FEF461DEC}"/>
                </a:ext>
              </a:extLst>
            </p:cNvPr>
            <p:cNvSpPr/>
            <p:nvPr/>
          </p:nvSpPr>
          <p:spPr>
            <a:xfrm>
              <a:off x="7493225" y="1169359"/>
              <a:ext cx="1138990" cy="1138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BC93EF09-DE4F-4EED-8DA8-F07F2A0C9AB0}"/>
              </a:ext>
            </a:extLst>
          </p:cNvPr>
          <p:cNvGrpSpPr/>
          <p:nvPr/>
        </p:nvGrpSpPr>
        <p:grpSpPr>
          <a:xfrm>
            <a:off x="4996965" y="4374872"/>
            <a:ext cx="376610" cy="376801"/>
            <a:chOff x="7162843" y="7783699"/>
            <a:chExt cx="445724" cy="445950"/>
          </a:xfrm>
        </p:grpSpPr>
        <p:sp>
          <p:nvSpPr>
            <p:cNvPr id="9" name="Oval 11">
              <a:extLst>
                <a:ext uri="{FF2B5EF4-FFF2-40B4-BE49-F238E27FC236}">
                  <a16:creationId xmlns:a16="http://schemas.microsoft.com/office/drawing/2014/main" xmlns="" id="{3FB0764D-AF18-431F-B92D-6F2110F8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843" y="7783699"/>
              <a:ext cx="445724" cy="445950"/>
            </a:xfrm>
            <a:prstGeom prst="ellipse">
              <a:avLst/>
            </a:prstGeom>
            <a:solidFill>
              <a:schemeClr val="tx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xmlns="" id="{BECD3623-DD7E-48E5-89FC-C07BA926B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287" y="7893746"/>
              <a:ext cx="193752" cy="193752"/>
            </a:xfrm>
            <a:custGeom>
              <a:avLst/>
              <a:gdLst>
                <a:gd name="T0" fmla="*/ 2147483646 w 580"/>
                <a:gd name="T1" fmla="*/ 2147483646 h 581"/>
                <a:gd name="T2" fmla="*/ 2147483646 w 580"/>
                <a:gd name="T3" fmla="*/ 2147483646 h 581"/>
                <a:gd name="T4" fmla="*/ 2147483646 w 580"/>
                <a:gd name="T5" fmla="*/ 2147483646 h 581"/>
                <a:gd name="T6" fmla="*/ 2147483646 w 580"/>
                <a:gd name="T7" fmla="*/ 2147483646 h 581"/>
                <a:gd name="T8" fmla="*/ 2147483646 w 580"/>
                <a:gd name="T9" fmla="*/ 2147483646 h 581"/>
                <a:gd name="T10" fmla="*/ 2147483646 w 580"/>
                <a:gd name="T11" fmla="*/ 2147483646 h 581"/>
                <a:gd name="T12" fmla="*/ 2147483646 w 580"/>
                <a:gd name="T13" fmla="*/ 2147483646 h 581"/>
                <a:gd name="T14" fmla="*/ 2147483646 w 580"/>
                <a:gd name="T15" fmla="*/ 2147483646 h 581"/>
                <a:gd name="T16" fmla="*/ 2147483646 w 580"/>
                <a:gd name="T17" fmla="*/ 2147483646 h 581"/>
                <a:gd name="T18" fmla="*/ 2147483646 w 580"/>
                <a:gd name="T19" fmla="*/ 2147483646 h 581"/>
                <a:gd name="T20" fmla="*/ 2147483646 w 580"/>
                <a:gd name="T21" fmla="*/ 2147483646 h 581"/>
                <a:gd name="T22" fmla="*/ 2147483646 w 580"/>
                <a:gd name="T23" fmla="*/ 2147483646 h 581"/>
                <a:gd name="T24" fmla="*/ 2147483646 w 580"/>
                <a:gd name="T25" fmla="*/ 2147483646 h 581"/>
                <a:gd name="T26" fmla="*/ 2147483646 w 580"/>
                <a:gd name="T27" fmla="*/ 2147483646 h 581"/>
                <a:gd name="T28" fmla="*/ 2147483646 w 580"/>
                <a:gd name="T29" fmla="*/ 2147483646 h 581"/>
                <a:gd name="T30" fmla="*/ 2147483646 w 580"/>
                <a:gd name="T31" fmla="*/ 2147483646 h 581"/>
                <a:gd name="T32" fmla="*/ 2147483646 w 580"/>
                <a:gd name="T33" fmla="*/ 2147483646 h 581"/>
                <a:gd name="T34" fmla="*/ 2147483646 w 580"/>
                <a:gd name="T35" fmla="*/ 2147483646 h 581"/>
                <a:gd name="T36" fmla="*/ 2147483646 w 580"/>
                <a:gd name="T37" fmla="*/ 2147483646 h 581"/>
                <a:gd name="T38" fmla="*/ 2147483646 w 580"/>
                <a:gd name="T39" fmla="*/ 2147483646 h 581"/>
                <a:gd name="T40" fmla="*/ 2147483646 w 580"/>
                <a:gd name="T41" fmla="*/ 2147483646 h 581"/>
                <a:gd name="T42" fmla="*/ 2147483646 w 580"/>
                <a:gd name="T43" fmla="*/ 2147483646 h 581"/>
                <a:gd name="T44" fmla="*/ 2147483646 w 580"/>
                <a:gd name="T45" fmla="*/ 2147483646 h 581"/>
                <a:gd name="T46" fmla="*/ 2147483646 w 580"/>
                <a:gd name="T47" fmla="*/ 2147483646 h 581"/>
                <a:gd name="T48" fmla="*/ 2147483646 w 580"/>
                <a:gd name="T49" fmla="*/ 2147483646 h 581"/>
                <a:gd name="T50" fmla="*/ 2147483646 w 580"/>
                <a:gd name="T51" fmla="*/ 2147483646 h 581"/>
                <a:gd name="T52" fmla="*/ 2147483646 w 580"/>
                <a:gd name="T53" fmla="*/ 2147483646 h 581"/>
                <a:gd name="T54" fmla="*/ 2147483646 w 580"/>
                <a:gd name="T55" fmla="*/ 2147483646 h 581"/>
                <a:gd name="T56" fmla="*/ 0 w 580"/>
                <a:gd name="T57" fmla="*/ 2147483646 h 581"/>
                <a:gd name="T58" fmla="*/ 0 w 580"/>
                <a:gd name="T59" fmla="*/ 2147483646 h 581"/>
                <a:gd name="T60" fmla="*/ 2147483646 w 580"/>
                <a:gd name="T61" fmla="*/ 2147483646 h 581"/>
                <a:gd name="T62" fmla="*/ 2147483646 w 580"/>
                <a:gd name="T63" fmla="*/ 2147483646 h 581"/>
                <a:gd name="T64" fmla="*/ 2147483646 w 580"/>
                <a:gd name="T65" fmla="*/ 2147483646 h 581"/>
                <a:gd name="T66" fmla="*/ 2147483646 w 580"/>
                <a:gd name="T67" fmla="*/ 2147483646 h 58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80" h="581">
                  <a:moveTo>
                    <a:pt x="572" y="92"/>
                  </a:moveTo>
                  <a:lnTo>
                    <a:pt x="572" y="92"/>
                  </a:lnTo>
                  <a:cubicBezTo>
                    <a:pt x="509" y="149"/>
                    <a:pt x="509" y="149"/>
                    <a:pt x="509" y="149"/>
                  </a:cubicBezTo>
                  <a:cubicBezTo>
                    <a:pt x="431" y="71"/>
                    <a:pt x="431" y="71"/>
                    <a:pt x="431" y="71"/>
                  </a:cubicBezTo>
                  <a:cubicBezTo>
                    <a:pt x="488" y="7"/>
                    <a:pt x="488" y="7"/>
                    <a:pt x="488" y="7"/>
                  </a:cubicBezTo>
                  <a:cubicBezTo>
                    <a:pt x="502" y="0"/>
                    <a:pt x="516" y="0"/>
                    <a:pt x="530" y="7"/>
                  </a:cubicBezTo>
                  <a:cubicBezTo>
                    <a:pt x="572" y="50"/>
                    <a:pt x="572" y="50"/>
                    <a:pt x="572" y="50"/>
                  </a:cubicBezTo>
                  <a:cubicBezTo>
                    <a:pt x="579" y="64"/>
                    <a:pt x="579" y="78"/>
                    <a:pt x="572" y="92"/>
                  </a:cubicBezTo>
                  <a:close/>
                  <a:moveTo>
                    <a:pt x="148" y="347"/>
                  </a:moveTo>
                  <a:lnTo>
                    <a:pt x="148" y="347"/>
                  </a:lnTo>
                  <a:cubicBezTo>
                    <a:pt x="233" y="424"/>
                    <a:pt x="233" y="424"/>
                    <a:pt x="233" y="424"/>
                  </a:cubicBezTo>
                  <a:cubicBezTo>
                    <a:pt x="127" y="453"/>
                    <a:pt x="127" y="453"/>
                    <a:pt x="127" y="453"/>
                  </a:cubicBezTo>
                  <a:lnTo>
                    <a:pt x="148" y="347"/>
                  </a:lnTo>
                  <a:close/>
                  <a:moveTo>
                    <a:pt x="488" y="170"/>
                  </a:moveTo>
                  <a:lnTo>
                    <a:pt x="488" y="170"/>
                  </a:lnTo>
                  <a:cubicBezTo>
                    <a:pt x="254" y="410"/>
                    <a:pt x="254" y="410"/>
                    <a:pt x="254" y="410"/>
                  </a:cubicBezTo>
                  <a:cubicBezTo>
                    <a:pt x="169" y="325"/>
                    <a:pt x="169" y="325"/>
                    <a:pt x="169" y="325"/>
                  </a:cubicBezTo>
                  <a:cubicBezTo>
                    <a:pt x="410" y="92"/>
                    <a:pt x="410" y="92"/>
                    <a:pt x="410" y="92"/>
                  </a:cubicBezTo>
                  <a:lnTo>
                    <a:pt x="488" y="170"/>
                  </a:lnTo>
                  <a:close/>
                  <a:moveTo>
                    <a:pt x="56" y="85"/>
                  </a:moveTo>
                  <a:lnTo>
                    <a:pt x="56" y="85"/>
                  </a:lnTo>
                  <a:cubicBezTo>
                    <a:pt x="56" y="523"/>
                    <a:pt x="56" y="523"/>
                    <a:pt x="56" y="523"/>
                  </a:cubicBezTo>
                  <a:cubicBezTo>
                    <a:pt x="495" y="523"/>
                    <a:pt x="495" y="523"/>
                    <a:pt x="495" y="523"/>
                  </a:cubicBezTo>
                  <a:cubicBezTo>
                    <a:pt x="495" y="205"/>
                    <a:pt x="495" y="205"/>
                    <a:pt x="495" y="205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1" y="552"/>
                    <a:pt x="551" y="552"/>
                    <a:pt x="551" y="552"/>
                  </a:cubicBezTo>
                  <a:cubicBezTo>
                    <a:pt x="551" y="566"/>
                    <a:pt x="537" y="580"/>
                    <a:pt x="523" y="580"/>
                  </a:cubicBezTo>
                  <a:cubicBezTo>
                    <a:pt x="28" y="580"/>
                    <a:pt x="28" y="580"/>
                    <a:pt x="28" y="580"/>
                  </a:cubicBezTo>
                  <a:cubicBezTo>
                    <a:pt x="14" y="580"/>
                    <a:pt x="0" y="566"/>
                    <a:pt x="0" y="55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43"/>
                    <a:pt x="14" y="28"/>
                    <a:pt x="28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375" y="85"/>
                    <a:pt x="375" y="85"/>
                    <a:pt x="375" y="85"/>
                  </a:cubicBezTo>
                  <a:lnTo>
                    <a:pt x="56" y="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8A9F8851-D67E-443E-841D-01E3BA7A4FC7}"/>
              </a:ext>
            </a:extLst>
          </p:cNvPr>
          <p:cNvGrpSpPr/>
          <p:nvPr/>
        </p:nvGrpSpPr>
        <p:grpSpPr>
          <a:xfrm>
            <a:off x="5484372" y="4374872"/>
            <a:ext cx="376610" cy="376801"/>
            <a:chOff x="10074367" y="7784181"/>
            <a:chExt cx="445724" cy="445950"/>
          </a:xfrm>
        </p:grpSpPr>
        <p:sp>
          <p:nvSpPr>
            <p:cNvPr id="12" name="Oval 16">
              <a:extLst>
                <a:ext uri="{FF2B5EF4-FFF2-40B4-BE49-F238E27FC236}">
                  <a16:creationId xmlns:a16="http://schemas.microsoft.com/office/drawing/2014/main" xmlns="" id="{608C30A5-E1CD-450B-B49D-BCF02A950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367" y="7784181"/>
              <a:ext cx="445724" cy="4459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Freeform 92">
              <a:extLst>
                <a:ext uri="{FF2B5EF4-FFF2-40B4-BE49-F238E27FC236}">
                  <a16:creationId xmlns:a16="http://schemas.microsoft.com/office/drawing/2014/main" xmlns="" id="{47950969-14F4-4E6A-B1AB-38426699A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6534" y="7906584"/>
              <a:ext cx="202428" cy="201143"/>
            </a:xfrm>
            <a:custGeom>
              <a:avLst/>
              <a:gdLst>
                <a:gd name="T0" fmla="*/ 2147483646 w 609"/>
                <a:gd name="T1" fmla="*/ 2147483646 h 602"/>
                <a:gd name="T2" fmla="*/ 2147483646 w 609"/>
                <a:gd name="T3" fmla="*/ 2147483646 h 602"/>
                <a:gd name="T4" fmla="*/ 2147483646 w 609"/>
                <a:gd name="T5" fmla="*/ 2147483646 h 602"/>
                <a:gd name="T6" fmla="*/ 0 w 609"/>
                <a:gd name="T7" fmla="*/ 2147483646 h 602"/>
                <a:gd name="T8" fmla="*/ 0 w 609"/>
                <a:gd name="T9" fmla="*/ 2147483646 h 602"/>
                <a:gd name="T10" fmla="*/ 2147483646 w 609"/>
                <a:gd name="T11" fmla="*/ 0 h 602"/>
                <a:gd name="T12" fmla="*/ 2147483646 w 609"/>
                <a:gd name="T13" fmla="*/ 0 h 602"/>
                <a:gd name="T14" fmla="*/ 2147483646 w 609"/>
                <a:gd name="T15" fmla="*/ 2147483646 h 602"/>
                <a:gd name="T16" fmla="*/ 2147483646 w 609"/>
                <a:gd name="T17" fmla="*/ 2147483646 h 602"/>
                <a:gd name="T18" fmla="*/ 2147483646 w 609"/>
                <a:gd name="T19" fmla="*/ 2147483646 h 602"/>
                <a:gd name="T20" fmla="*/ 2147483646 w 609"/>
                <a:gd name="T21" fmla="*/ 2147483646 h 602"/>
                <a:gd name="T22" fmla="*/ 2147483646 w 609"/>
                <a:gd name="T23" fmla="*/ 2147483646 h 602"/>
                <a:gd name="T24" fmla="*/ 2147483646 w 609"/>
                <a:gd name="T25" fmla="*/ 2147483646 h 602"/>
                <a:gd name="T26" fmla="*/ 2147483646 w 609"/>
                <a:gd name="T27" fmla="*/ 2147483646 h 602"/>
                <a:gd name="T28" fmla="*/ 2147483646 w 609"/>
                <a:gd name="T29" fmla="*/ 2147483646 h 602"/>
                <a:gd name="T30" fmla="*/ 2147483646 w 609"/>
                <a:gd name="T31" fmla="*/ 2147483646 h 602"/>
                <a:gd name="T32" fmla="*/ 2147483646 w 609"/>
                <a:gd name="T33" fmla="*/ 2147483646 h 602"/>
                <a:gd name="T34" fmla="*/ 2147483646 w 609"/>
                <a:gd name="T35" fmla="*/ 2147483646 h 602"/>
                <a:gd name="T36" fmla="*/ 2147483646 w 609"/>
                <a:gd name="T37" fmla="*/ 2147483646 h 602"/>
                <a:gd name="T38" fmla="*/ 2147483646 w 609"/>
                <a:gd name="T39" fmla="*/ 2147483646 h 602"/>
                <a:gd name="T40" fmla="*/ 2147483646 w 609"/>
                <a:gd name="T41" fmla="*/ 2147483646 h 602"/>
                <a:gd name="T42" fmla="*/ 2147483646 w 609"/>
                <a:gd name="T43" fmla="*/ 2147483646 h 602"/>
                <a:gd name="T44" fmla="*/ 2147483646 w 609"/>
                <a:gd name="T45" fmla="*/ 2147483646 h 602"/>
                <a:gd name="T46" fmla="*/ 2147483646 w 609"/>
                <a:gd name="T47" fmla="*/ 2147483646 h 602"/>
                <a:gd name="T48" fmla="*/ 2147483646 w 609"/>
                <a:gd name="T49" fmla="*/ 2147483646 h 602"/>
                <a:gd name="T50" fmla="*/ 2147483646 w 609"/>
                <a:gd name="T51" fmla="*/ 2147483646 h 602"/>
                <a:gd name="T52" fmla="*/ 2147483646 w 609"/>
                <a:gd name="T53" fmla="*/ 2147483646 h 602"/>
                <a:gd name="T54" fmla="*/ 2147483646 w 609"/>
                <a:gd name="T55" fmla="*/ 2147483646 h 602"/>
                <a:gd name="T56" fmla="*/ 2147483646 w 609"/>
                <a:gd name="T57" fmla="*/ 2147483646 h 602"/>
                <a:gd name="T58" fmla="*/ 2147483646 w 609"/>
                <a:gd name="T59" fmla="*/ 2147483646 h 602"/>
                <a:gd name="T60" fmla="*/ 2147483646 w 609"/>
                <a:gd name="T61" fmla="*/ 2147483646 h 602"/>
                <a:gd name="T62" fmla="*/ 2147483646 w 609"/>
                <a:gd name="T63" fmla="*/ 2147483646 h 602"/>
                <a:gd name="T64" fmla="*/ 2147483646 w 609"/>
                <a:gd name="T65" fmla="*/ 2147483646 h 602"/>
                <a:gd name="T66" fmla="*/ 2147483646 w 609"/>
                <a:gd name="T67" fmla="*/ 2147483646 h 6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09" h="602">
                  <a:moveTo>
                    <a:pt x="580" y="601"/>
                  </a:moveTo>
                  <a:lnTo>
                    <a:pt x="580" y="601"/>
                  </a:lnTo>
                  <a:cubicBezTo>
                    <a:pt x="29" y="601"/>
                    <a:pt x="29" y="601"/>
                    <a:pt x="29" y="601"/>
                  </a:cubicBezTo>
                  <a:cubicBezTo>
                    <a:pt x="15" y="601"/>
                    <a:pt x="0" y="593"/>
                    <a:pt x="0" y="57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5" y="0"/>
                    <a:pt x="29" y="0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594" y="0"/>
                    <a:pt x="608" y="14"/>
                    <a:pt x="608" y="28"/>
                  </a:cubicBezTo>
                  <a:cubicBezTo>
                    <a:pt x="608" y="572"/>
                    <a:pt x="608" y="572"/>
                    <a:pt x="608" y="572"/>
                  </a:cubicBezTo>
                  <a:cubicBezTo>
                    <a:pt x="608" y="593"/>
                    <a:pt x="594" y="601"/>
                    <a:pt x="580" y="601"/>
                  </a:cubicBezTo>
                  <a:close/>
                  <a:moveTo>
                    <a:pt x="552" y="56"/>
                  </a:moveTo>
                  <a:lnTo>
                    <a:pt x="552" y="56"/>
                  </a:lnTo>
                  <a:cubicBezTo>
                    <a:pt x="57" y="56"/>
                    <a:pt x="57" y="56"/>
                    <a:pt x="57" y="56"/>
                  </a:cubicBezTo>
                  <a:cubicBezTo>
                    <a:pt x="57" y="544"/>
                    <a:pt x="57" y="544"/>
                    <a:pt x="57" y="544"/>
                  </a:cubicBezTo>
                  <a:cubicBezTo>
                    <a:pt x="552" y="544"/>
                    <a:pt x="552" y="544"/>
                    <a:pt x="552" y="544"/>
                  </a:cubicBezTo>
                  <a:lnTo>
                    <a:pt x="552" y="56"/>
                  </a:lnTo>
                  <a:close/>
                  <a:moveTo>
                    <a:pt x="184" y="261"/>
                  </a:moveTo>
                  <a:lnTo>
                    <a:pt x="184" y="261"/>
                  </a:lnTo>
                  <a:cubicBezTo>
                    <a:pt x="191" y="261"/>
                    <a:pt x="198" y="268"/>
                    <a:pt x="198" y="275"/>
                  </a:cubicBezTo>
                  <a:cubicBezTo>
                    <a:pt x="269" y="339"/>
                    <a:pt x="269" y="339"/>
                    <a:pt x="269" y="339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403" y="198"/>
                    <a:pt x="410" y="198"/>
                    <a:pt x="417" y="198"/>
                  </a:cubicBezTo>
                  <a:cubicBezTo>
                    <a:pt x="432" y="198"/>
                    <a:pt x="446" y="212"/>
                    <a:pt x="446" y="226"/>
                  </a:cubicBezTo>
                  <a:cubicBezTo>
                    <a:pt x="446" y="233"/>
                    <a:pt x="446" y="240"/>
                    <a:pt x="439" y="247"/>
                  </a:cubicBezTo>
                  <a:cubicBezTo>
                    <a:pt x="283" y="396"/>
                    <a:pt x="283" y="396"/>
                    <a:pt x="283" y="396"/>
                  </a:cubicBezTo>
                  <a:cubicBezTo>
                    <a:pt x="283" y="403"/>
                    <a:pt x="276" y="403"/>
                    <a:pt x="269" y="403"/>
                  </a:cubicBezTo>
                  <a:cubicBezTo>
                    <a:pt x="262" y="403"/>
                    <a:pt x="255" y="403"/>
                    <a:pt x="248" y="396"/>
                  </a:cubicBezTo>
                  <a:cubicBezTo>
                    <a:pt x="163" y="311"/>
                    <a:pt x="163" y="311"/>
                    <a:pt x="163" y="311"/>
                  </a:cubicBezTo>
                  <a:cubicBezTo>
                    <a:pt x="156" y="304"/>
                    <a:pt x="156" y="297"/>
                    <a:pt x="156" y="290"/>
                  </a:cubicBezTo>
                  <a:cubicBezTo>
                    <a:pt x="156" y="275"/>
                    <a:pt x="163" y="261"/>
                    <a:pt x="184" y="261"/>
                  </a:cubicBezTo>
                  <a:close/>
                  <a:moveTo>
                    <a:pt x="439" y="403"/>
                  </a:moveTo>
                  <a:lnTo>
                    <a:pt x="439" y="403"/>
                  </a:lnTo>
                  <a:close/>
                  <a:moveTo>
                    <a:pt x="439" y="198"/>
                  </a:moveTo>
                  <a:lnTo>
                    <a:pt x="439" y="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F2348EA8-DC27-4DBB-A52B-702143573B8E}"/>
              </a:ext>
            </a:extLst>
          </p:cNvPr>
          <p:cNvGrpSpPr/>
          <p:nvPr/>
        </p:nvGrpSpPr>
        <p:grpSpPr>
          <a:xfrm>
            <a:off x="4022151" y="4374872"/>
            <a:ext cx="376610" cy="376801"/>
            <a:chOff x="1731268" y="7660812"/>
            <a:chExt cx="445724" cy="445950"/>
          </a:xfrm>
        </p:grpSpPr>
        <p:sp>
          <p:nvSpPr>
            <p:cNvPr id="15" name="Oval 7">
              <a:extLst>
                <a:ext uri="{FF2B5EF4-FFF2-40B4-BE49-F238E27FC236}">
                  <a16:creationId xmlns:a16="http://schemas.microsoft.com/office/drawing/2014/main" xmlns="" id="{B75712B0-B88B-4683-99DC-84ECCB282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268" y="7660812"/>
              <a:ext cx="445724" cy="4459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Freeform 105">
              <a:extLst>
                <a:ext uri="{FF2B5EF4-FFF2-40B4-BE49-F238E27FC236}">
                  <a16:creationId xmlns:a16="http://schemas.microsoft.com/office/drawing/2014/main" xmlns="" id="{03A6DF00-2A4E-4B12-A65E-7AF4D1E41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044" y="7784180"/>
              <a:ext cx="201143" cy="190540"/>
            </a:xfrm>
            <a:custGeom>
              <a:avLst/>
              <a:gdLst>
                <a:gd name="T0" fmla="*/ 2147483646 w 602"/>
                <a:gd name="T1" fmla="*/ 2147483646 h 573"/>
                <a:gd name="T2" fmla="*/ 2147483646 w 602"/>
                <a:gd name="T3" fmla="*/ 2147483646 h 573"/>
                <a:gd name="T4" fmla="*/ 2147483646 w 602"/>
                <a:gd name="T5" fmla="*/ 2147483646 h 573"/>
                <a:gd name="T6" fmla="*/ 2147483646 w 602"/>
                <a:gd name="T7" fmla="*/ 2147483646 h 573"/>
                <a:gd name="T8" fmla="*/ 2147483646 w 602"/>
                <a:gd name="T9" fmla="*/ 2147483646 h 573"/>
                <a:gd name="T10" fmla="*/ 2147483646 w 602"/>
                <a:gd name="T11" fmla="*/ 2147483646 h 573"/>
                <a:gd name="T12" fmla="*/ 2147483646 w 602"/>
                <a:gd name="T13" fmla="*/ 2147483646 h 573"/>
                <a:gd name="T14" fmla="*/ 2147483646 w 602"/>
                <a:gd name="T15" fmla="*/ 2147483646 h 573"/>
                <a:gd name="T16" fmla="*/ 2147483646 w 602"/>
                <a:gd name="T17" fmla="*/ 2147483646 h 573"/>
                <a:gd name="T18" fmla="*/ 2147483646 w 602"/>
                <a:gd name="T19" fmla="*/ 2147483646 h 573"/>
                <a:gd name="T20" fmla="*/ 2147483646 w 602"/>
                <a:gd name="T21" fmla="*/ 2147483646 h 573"/>
                <a:gd name="T22" fmla="*/ 2147483646 w 602"/>
                <a:gd name="T23" fmla="*/ 2147483646 h 573"/>
                <a:gd name="T24" fmla="*/ 0 w 602"/>
                <a:gd name="T25" fmla="*/ 2147483646 h 573"/>
                <a:gd name="T26" fmla="*/ 2147483646 w 602"/>
                <a:gd name="T27" fmla="*/ 2147483646 h 573"/>
                <a:gd name="T28" fmla="*/ 2147483646 w 602"/>
                <a:gd name="T29" fmla="*/ 2147483646 h 573"/>
                <a:gd name="T30" fmla="*/ 2147483646 w 602"/>
                <a:gd name="T31" fmla="*/ 0 h 573"/>
                <a:gd name="T32" fmla="*/ 2147483646 w 602"/>
                <a:gd name="T33" fmla="*/ 0 h 573"/>
                <a:gd name="T34" fmla="*/ 2147483646 w 602"/>
                <a:gd name="T35" fmla="*/ 0 h 573"/>
                <a:gd name="T36" fmla="*/ 2147483646 w 602"/>
                <a:gd name="T37" fmla="*/ 0 h 573"/>
                <a:gd name="T38" fmla="*/ 2147483646 w 602"/>
                <a:gd name="T39" fmla="*/ 0 h 573"/>
                <a:gd name="T40" fmla="*/ 2147483646 w 602"/>
                <a:gd name="T41" fmla="*/ 0 h 573"/>
                <a:gd name="T42" fmla="*/ 2147483646 w 602"/>
                <a:gd name="T43" fmla="*/ 0 h 573"/>
                <a:gd name="T44" fmla="*/ 2147483646 w 602"/>
                <a:gd name="T45" fmla="*/ 0 h 573"/>
                <a:gd name="T46" fmla="*/ 2147483646 w 602"/>
                <a:gd name="T47" fmla="*/ 2147483646 h 573"/>
                <a:gd name="T48" fmla="*/ 2147483646 w 602"/>
                <a:gd name="T49" fmla="*/ 2147483646 h 573"/>
                <a:gd name="T50" fmla="*/ 2147483646 w 602"/>
                <a:gd name="T51" fmla="*/ 2147483646 h 573"/>
                <a:gd name="T52" fmla="*/ 2147483646 w 602"/>
                <a:gd name="T53" fmla="*/ 2147483646 h 573"/>
                <a:gd name="T54" fmla="*/ 2147483646 w 602"/>
                <a:gd name="T55" fmla="*/ 2147483646 h 573"/>
                <a:gd name="T56" fmla="*/ 2147483646 w 602"/>
                <a:gd name="T57" fmla="*/ 2147483646 h 573"/>
                <a:gd name="T58" fmla="*/ 2147483646 w 602"/>
                <a:gd name="T59" fmla="*/ 2147483646 h 573"/>
                <a:gd name="T60" fmla="*/ 2147483646 w 602"/>
                <a:gd name="T61" fmla="*/ 2147483646 h 573"/>
                <a:gd name="T62" fmla="*/ 2147483646 w 602"/>
                <a:gd name="T63" fmla="*/ 2147483646 h 573"/>
                <a:gd name="T64" fmla="*/ 2147483646 w 602"/>
                <a:gd name="T65" fmla="*/ 2147483646 h 573"/>
                <a:gd name="T66" fmla="*/ 2147483646 w 602"/>
                <a:gd name="T67" fmla="*/ 2147483646 h 573"/>
                <a:gd name="T68" fmla="*/ 2147483646 w 602"/>
                <a:gd name="T69" fmla="*/ 2147483646 h 573"/>
                <a:gd name="T70" fmla="*/ 2147483646 w 602"/>
                <a:gd name="T71" fmla="*/ 2147483646 h 573"/>
                <a:gd name="T72" fmla="*/ 2147483646 w 602"/>
                <a:gd name="T73" fmla="*/ 2147483646 h 573"/>
                <a:gd name="T74" fmla="*/ 2147483646 w 602"/>
                <a:gd name="T75" fmla="*/ 2147483646 h 573"/>
                <a:gd name="T76" fmla="*/ 2147483646 w 602"/>
                <a:gd name="T77" fmla="*/ 2147483646 h 573"/>
                <a:gd name="T78" fmla="*/ 2147483646 w 602"/>
                <a:gd name="T79" fmla="*/ 2147483646 h 573"/>
                <a:gd name="T80" fmla="*/ 2147483646 w 602"/>
                <a:gd name="T81" fmla="*/ 2147483646 h 573"/>
                <a:gd name="T82" fmla="*/ 2147483646 w 602"/>
                <a:gd name="T83" fmla="*/ 2147483646 h 573"/>
                <a:gd name="T84" fmla="*/ 2147483646 w 602"/>
                <a:gd name="T85" fmla="*/ 2147483646 h 573"/>
                <a:gd name="T86" fmla="*/ 2147483646 w 602"/>
                <a:gd name="T87" fmla="*/ 2147483646 h 573"/>
                <a:gd name="T88" fmla="*/ 2147483646 w 602"/>
                <a:gd name="T89" fmla="*/ 2147483646 h 573"/>
                <a:gd name="T90" fmla="*/ 2147483646 w 602"/>
                <a:gd name="T91" fmla="*/ 2147483646 h 573"/>
                <a:gd name="T92" fmla="*/ 2147483646 w 602"/>
                <a:gd name="T93" fmla="*/ 2147483646 h 573"/>
                <a:gd name="T94" fmla="*/ 2147483646 w 602"/>
                <a:gd name="T95" fmla="*/ 2147483646 h 573"/>
                <a:gd name="T96" fmla="*/ 2147483646 w 602"/>
                <a:gd name="T97" fmla="*/ 2147483646 h 573"/>
                <a:gd name="T98" fmla="*/ 2147483646 w 602"/>
                <a:gd name="T99" fmla="*/ 2147483646 h 573"/>
                <a:gd name="T100" fmla="*/ 2147483646 w 602"/>
                <a:gd name="T101" fmla="*/ 2147483646 h 573"/>
                <a:gd name="T102" fmla="*/ 2147483646 w 602"/>
                <a:gd name="T103" fmla="*/ 2147483646 h 573"/>
                <a:gd name="T104" fmla="*/ 2147483646 w 602"/>
                <a:gd name="T105" fmla="*/ 2147483646 h 573"/>
                <a:gd name="T106" fmla="*/ 2147483646 w 602"/>
                <a:gd name="T107" fmla="*/ 2147483646 h 573"/>
                <a:gd name="T108" fmla="*/ 2147483646 w 602"/>
                <a:gd name="T109" fmla="*/ 2147483646 h 573"/>
                <a:gd name="T110" fmla="*/ 2147483646 w 602"/>
                <a:gd name="T111" fmla="*/ 2147483646 h 57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02" h="573">
                  <a:moveTo>
                    <a:pt x="601" y="304"/>
                  </a:moveTo>
                  <a:lnTo>
                    <a:pt x="601" y="304"/>
                  </a:lnTo>
                  <a:cubicBezTo>
                    <a:pt x="601" y="318"/>
                    <a:pt x="594" y="332"/>
                    <a:pt x="573" y="332"/>
                  </a:cubicBezTo>
                  <a:cubicBezTo>
                    <a:pt x="566" y="332"/>
                    <a:pt x="559" y="325"/>
                    <a:pt x="559" y="325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50" y="325"/>
                    <a:pt x="50" y="325"/>
                    <a:pt x="50" y="325"/>
                  </a:cubicBezTo>
                  <a:cubicBezTo>
                    <a:pt x="43" y="325"/>
                    <a:pt x="36" y="332"/>
                    <a:pt x="29" y="332"/>
                  </a:cubicBezTo>
                  <a:cubicBezTo>
                    <a:pt x="15" y="332"/>
                    <a:pt x="0" y="318"/>
                    <a:pt x="0" y="304"/>
                  </a:cubicBezTo>
                  <a:cubicBezTo>
                    <a:pt x="0" y="297"/>
                    <a:pt x="0" y="289"/>
                    <a:pt x="7" y="282"/>
                  </a:cubicBezTo>
                  <a:cubicBezTo>
                    <a:pt x="283" y="7"/>
                    <a:pt x="283" y="7"/>
                    <a:pt x="283" y="7"/>
                  </a:cubicBezTo>
                  <a:cubicBezTo>
                    <a:pt x="290" y="0"/>
                    <a:pt x="297" y="0"/>
                    <a:pt x="304" y="0"/>
                  </a:cubicBezTo>
                  <a:cubicBezTo>
                    <a:pt x="311" y="0"/>
                    <a:pt x="318" y="7"/>
                    <a:pt x="325" y="7"/>
                  </a:cubicBezTo>
                  <a:cubicBezTo>
                    <a:pt x="431" y="120"/>
                    <a:pt x="431" y="120"/>
                    <a:pt x="431" y="120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1" y="78"/>
                    <a:pt x="446" y="63"/>
                    <a:pt x="460" y="63"/>
                  </a:cubicBezTo>
                  <a:cubicBezTo>
                    <a:pt x="481" y="63"/>
                    <a:pt x="488" y="78"/>
                    <a:pt x="488" y="92"/>
                  </a:cubicBezTo>
                  <a:cubicBezTo>
                    <a:pt x="488" y="176"/>
                    <a:pt x="488" y="176"/>
                    <a:pt x="488" y="176"/>
                  </a:cubicBezTo>
                  <a:cubicBezTo>
                    <a:pt x="594" y="282"/>
                    <a:pt x="594" y="282"/>
                    <a:pt x="594" y="282"/>
                  </a:cubicBezTo>
                  <a:cubicBezTo>
                    <a:pt x="601" y="289"/>
                    <a:pt x="601" y="297"/>
                    <a:pt x="601" y="304"/>
                  </a:cubicBezTo>
                  <a:close/>
                  <a:moveTo>
                    <a:pt x="544" y="346"/>
                  </a:moveTo>
                  <a:lnTo>
                    <a:pt x="544" y="346"/>
                  </a:lnTo>
                  <a:cubicBezTo>
                    <a:pt x="544" y="431"/>
                    <a:pt x="544" y="431"/>
                    <a:pt x="544" y="431"/>
                  </a:cubicBezTo>
                  <a:cubicBezTo>
                    <a:pt x="544" y="473"/>
                    <a:pt x="544" y="473"/>
                    <a:pt x="544" y="473"/>
                  </a:cubicBezTo>
                  <a:cubicBezTo>
                    <a:pt x="544" y="544"/>
                    <a:pt x="544" y="544"/>
                    <a:pt x="544" y="544"/>
                  </a:cubicBezTo>
                  <a:cubicBezTo>
                    <a:pt x="544" y="565"/>
                    <a:pt x="537" y="572"/>
                    <a:pt x="516" y="572"/>
                  </a:cubicBezTo>
                  <a:cubicBezTo>
                    <a:pt x="460" y="572"/>
                    <a:pt x="460" y="572"/>
                    <a:pt x="460" y="572"/>
                  </a:cubicBezTo>
                  <a:cubicBezTo>
                    <a:pt x="460" y="346"/>
                    <a:pt x="460" y="346"/>
                    <a:pt x="460" y="346"/>
                  </a:cubicBezTo>
                  <a:cubicBezTo>
                    <a:pt x="347" y="346"/>
                    <a:pt x="347" y="346"/>
                    <a:pt x="347" y="346"/>
                  </a:cubicBezTo>
                  <a:cubicBezTo>
                    <a:pt x="347" y="572"/>
                    <a:pt x="347" y="572"/>
                    <a:pt x="347" y="572"/>
                  </a:cubicBezTo>
                  <a:cubicBezTo>
                    <a:pt x="85" y="572"/>
                    <a:pt x="85" y="572"/>
                    <a:pt x="85" y="572"/>
                  </a:cubicBezTo>
                  <a:cubicBezTo>
                    <a:pt x="71" y="572"/>
                    <a:pt x="57" y="565"/>
                    <a:pt x="57" y="544"/>
                  </a:cubicBezTo>
                  <a:cubicBezTo>
                    <a:pt x="57" y="473"/>
                    <a:pt x="57" y="473"/>
                    <a:pt x="57" y="473"/>
                  </a:cubicBezTo>
                  <a:cubicBezTo>
                    <a:pt x="57" y="431"/>
                    <a:pt x="57" y="431"/>
                    <a:pt x="57" y="431"/>
                  </a:cubicBezTo>
                  <a:cubicBezTo>
                    <a:pt x="57" y="346"/>
                    <a:pt x="57" y="346"/>
                    <a:pt x="57" y="346"/>
                  </a:cubicBezTo>
                  <a:cubicBezTo>
                    <a:pt x="304" y="106"/>
                    <a:pt x="304" y="106"/>
                    <a:pt x="304" y="106"/>
                  </a:cubicBezTo>
                  <a:lnTo>
                    <a:pt x="544" y="346"/>
                  </a:lnTo>
                  <a:close/>
                  <a:moveTo>
                    <a:pt x="255" y="346"/>
                  </a:moveTo>
                  <a:lnTo>
                    <a:pt x="255" y="346"/>
                  </a:lnTo>
                  <a:cubicBezTo>
                    <a:pt x="142" y="346"/>
                    <a:pt x="142" y="346"/>
                    <a:pt x="142" y="346"/>
                  </a:cubicBezTo>
                  <a:cubicBezTo>
                    <a:pt x="142" y="459"/>
                    <a:pt x="142" y="459"/>
                    <a:pt x="142" y="459"/>
                  </a:cubicBezTo>
                  <a:cubicBezTo>
                    <a:pt x="255" y="459"/>
                    <a:pt x="255" y="459"/>
                    <a:pt x="255" y="459"/>
                  </a:cubicBezTo>
                  <a:lnTo>
                    <a:pt x="255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2AA22272-6D22-47C2-9B1A-959056C0C6FB}"/>
              </a:ext>
            </a:extLst>
          </p:cNvPr>
          <p:cNvGrpSpPr/>
          <p:nvPr/>
        </p:nvGrpSpPr>
        <p:grpSpPr>
          <a:xfrm>
            <a:off x="4509558" y="4374872"/>
            <a:ext cx="376610" cy="376801"/>
            <a:chOff x="4678933" y="7783699"/>
            <a:chExt cx="445724" cy="445950"/>
          </a:xfrm>
        </p:grpSpPr>
        <p:sp>
          <p:nvSpPr>
            <p:cNvPr id="18" name="Oval 9">
              <a:extLst>
                <a:ext uri="{FF2B5EF4-FFF2-40B4-BE49-F238E27FC236}">
                  <a16:creationId xmlns:a16="http://schemas.microsoft.com/office/drawing/2014/main" xmlns="" id="{10241EF2-8B19-4EE3-948C-9645E69DF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933" y="7783699"/>
              <a:ext cx="445724" cy="4459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xmlns="" id="{D329B3AF-A253-49D2-AB2F-9D1B8945C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063" y="7911244"/>
              <a:ext cx="200822" cy="181864"/>
            </a:xfrm>
            <a:custGeom>
              <a:avLst/>
              <a:gdLst>
                <a:gd name="T0" fmla="*/ 2147483646 w 602"/>
                <a:gd name="T1" fmla="*/ 2147483646 h 545"/>
                <a:gd name="T2" fmla="*/ 2147483646 w 602"/>
                <a:gd name="T3" fmla="*/ 2147483646 h 545"/>
                <a:gd name="T4" fmla="*/ 2147483646 w 602"/>
                <a:gd name="T5" fmla="*/ 2147483646 h 545"/>
                <a:gd name="T6" fmla="*/ 2147483646 w 602"/>
                <a:gd name="T7" fmla="*/ 2147483646 h 545"/>
                <a:gd name="T8" fmla="*/ 2147483646 w 602"/>
                <a:gd name="T9" fmla="*/ 2147483646 h 545"/>
                <a:gd name="T10" fmla="*/ 2147483646 w 602"/>
                <a:gd name="T11" fmla="*/ 2147483646 h 545"/>
                <a:gd name="T12" fmla="*/ 2147483646 w 602"/>
                <a:gd name="T13" fmla="*/ 2147483646 h 545"/>
                <a:gd name="T14" fmla="*/ 2147483646 w 602"/>
                <a:gd name="T15" fmla="*/ 2147483646 h 545"/>
                <a:gd name="T16" fmla="*/ 2147483646 w 602"/>
                <a:gd name="T17" fmla="*/ 2147483646 h 545"/>
                <a:gd name="T18" fmla="*/ 2147483646 w 602"/>
                <a:gd name="T19" fmla="*/ 2147483646 h 545"/>
                <a:gd name="T20" fmla="*/ 2147483646 w 602"/>
                <a:gd name="T21" fmla="*/ 2147483646 h 545"/>
                <a:gd name="T22" fmla="*/ 2147483646 w 602"/>
                <a:gd name="T23" fmla="*/ 2147483646 h 545"/>
                <a:gd name="T24" fmla="*/ 2147483646 w 602"/>
                <a:gd name="T25" fmla="*/ 2147483646 h 545"/>
                <a:gd name="T26" fmla="*/ 2147483646 w 602"/>
                <a:gd name="T27" fmla="*/ 2147483646 h 545"/>
                <a:gd name="T28" fmla="*/ 2147483646 w 602"/>
                <a:gd name="T29" fmla="*/ 2147483646 h 545"/>
                <a:gd name="T30" fmla="*/ 2147483646 w 602"/>
                <a:gd name="T31" fmla="*/ 2147483646 h 545"/>
                <a:gd name="T32" fmla="*/ 2147483646 w 602"/>
                <a:gd name="T33" fmla="*/ 2147483646 h 545"/>
                <a:gd name="T34" fmla="*/ 2147483646 w 602"/>
                <a:gd name="T35" fmla="*/ 0 h 545"/>
                <a:gd name="T36" fmla="*/ 2147483646 w 602"/>
                <a:gd name="T37" fmla="*/ 2147483646 h 545"/>
                <a:gd name="T38" fmla="*/ 2147483646 w 602"/>
                <a:gd name="T39" fmla="*/ 2147483646 h 545"/>
                <a:gd name="T40" fmla="*/ 2147483646 w 602"/>
                <a:gd name="T41" fmla="*/ 2147483646 h 545"/>
                <a:gd name="T42" fmla="*/ 2147483646 w 602"/>
                <a:gd name="T43" fmla="*/ 2147483646 h 545"/>
                <a:gd name="T44" fmla="*/ 2147483646 w 602"/>
                <a:gd name="T45" fmla="*/ 2147483646 h 545"/>
                <a:gd name="T46" fmla="*/ 2147483646 w 602"/>
                <a:gd name="T47" fmla="*/ 2147483646 h 545"/>
                <a:gd name="T48" fmla="*/ 2147483646 w 602"/>
                <a:gd name="T49" fmla="*/ 2147483646 h 545"/>
                <a:gd name="T50" fmla="*/ 2147483646 w 602"/>
                <a:gd name="T51" fmla="*/ 2147483646 h 545"/>
                <a:gd name="T52" fmla="*/ 2147483646 w 602"/>
                <a:gd name="T53" fmla="*/ 2147483646 h 545"/>
                <a:gd name="T54" fmla="*/ 2147483646 w 602"/>
                <a:gd name="T55" fmla="*/ 2147483646 h 545"/>
                <a:gd name="T56" fmla="*/ 0 w 602"/>
                <a:gd name="T57" fmla="*/ 2147483646 h 545"/>
                <a:gd name="T58" fmla="*/ 0 w 602"/>
                <a:gd name="T59" fmla="*/ 2147483646 h 545"/>
                <a:gd name="T60" fmla="*/ 0 w 602"/>
                <a:gd name="T61" fmla="*/ 2147483646 h 545"/>
                <a:gd name="T62" fmla="*/ 0 w 602"/>
                <a:gd name="T63" fmla="*/ 2147483646 h 545"/>
                <a:gd name="T64" fmla="*/ 0 w 602"/>
                <a:gd name="T65" fmla="*/ 2147483646 h 545"/>
                <a:gd name="T66" fmla="*/ 2147483646 w 602"/>
                <a:gd name="T67" fmla="*/ 2147483646 h 545"/>
                <a:gd name="T68" fmla="*/ 2147483646 w 602"/>
                <a:gd name="T69" fmla="*/ 2147483646 h 545"/>
                <a:gd name="T70" fmla="*/ 2147483646 w 602"/>
                <a:gd name="T71" fmla="*/ 2147483646 h 545"/>
                <a:gd name="T72" fmla="*/ 2147483646 w 602"/>
                <a:gd name="T73" fmla="*/ 2147483646 h 545"/>
                <a:gd name="T74" fmla="*/ 2147483646 w 602"/>
                <a:gd name="T75" fmla="*/ 2147483646 h 545"/>
                <a:gd name="T76" fmla="*/ 2147483646 w 602"/>
                <a:gd name="T77" fmla="*/ 2147483646 h 545"/>
                <a:gd name="T78" fmla="*/ 0 w 602"/>
                <a:gd name="T79" fmla="*/ 2147483646 h 54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2" h="545">
                  <a:moveTo>
                    <a:pt x="573" y="544"/>
                  </a:moveTo>
                  <a:lnTo>
                    <a:pt x="573" y="544"/>
                  </a:lnTo>
                  <a:cubicBezTo>
                    <a:pt x="523" y="544"/>
                    <a:pt x="523" y="544"/>
                    <a:pt x="523" y="544"/>
                  </a:cubicBezTo>
                  <a:cubicBezTo>
                    <a:pt x="523" y="318"/>
                    <a:pt x="523" y="318"/>
                    <a:pt x="523" y="318"/>
                  </a:cubicBezTo>
                  <a:cubicBezTo>
                    <a:pt x="523" y="141"/>
                    <a:pt x="523" y="141"/>
                    <a:pt x="523" y="141"/>
                  </a:cubicBezTo>
                  <a:cubicBezTo>
                    <a:pt x="573" y="141"/>
                    <a:pt x="573" y="141"/>
                    <a:pt x="573" y="141"/>
                  </a:cubicBezTo>
                  <a:cubicBezTo>
                    <a:pt x="587" y="141"/>
                    <a:pt x="601" y="148"/>
                    <a:pt x="601" y="170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459"/>
                    <a:pt x="601" y="459"/>
                    <a:pt x="601" y="459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601" y="530"/>
                    <a:pt x="587" y="544"/>
                    <a:pt x="573" y="544"/>
                  </a:cubicBezTo>
                  <a:close/>
                  <a:moveTo>
                    <a:pt x="99" y="544"/>
                  </a:moveTo>
                  <a:lnTo>
                    <a:pt x="99" y="544"/>
                  </a:lnTo>
                  <a:cubicBezTo>
                    <a:pt x="99" y="318"/>
                    <a:pt x="99" y="318"/>
                    <a:pt x="99" y="318"/>
                  </a:cubicBezTo>
                  <a:cubicBezTo>
                    <a:pt x="99" y="311"/>
                    <a:pt x="99" y="311"/>
                    <a:pt x="99" y="311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6" y="64"/>
                    <a:pt x="219" y="0"/>
                    <a:pt x="297" y="0"/>
                  </a:cubicBezTo>
                  <a:cubicBezTo>
                    <a:pt x="375" y="0"/>
                    <a:pt x="438" y="64"/>
                    <a:pt x="438" y="141"/>
                  </a:cubicBezTo>
                  <a:cubicBezTo>
                    <a:pt x="495" y="141"/>
                    <a:pt x="495" y="141"/>
                    <a:pt x="495" y="141"/>
                  </a:cubicBezTo>
                  <a:cubicBezTo>
                    <a:pt x="495" y="318"/>
                    <a:pt x="495" y="318"/>
                    <a:pt x="495" y="318"/>
                  </a:cubicBezTo>
                  <a:cubicBezTo>
                    <a:pt x="495" y="544"/>
                    <a:pt x="495" y="544"/>
                    <a:pt x="495" y="544"/>
                  </a:cubicBezTo>
                  <a:lnTo>
                    <a:pt x="99" y="544"/>
                  </a:ln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255" y="57"/>
                    <a:pt x="212" y="92"/>
                    <a:pt x="212" y="141"/>
                  </a:cubicBezTo>
                  <a:cubicBezTo>
                    <a:pt x="382" y="141"/>
                    <a:pt x="382" y="141"/>
                    <a:pt x="382" y="141"/>
                  </a:cubicBezTo>
                  <a:cubicBezTo>
                    <a:pt x="382" y="92"/>
                    <a:pt x="347" y="57"/>
                    <a:pt x="297" y="57"/>
                  </a:cubicBezTo>
                  <a:close/>
                  <a:moveTo>
                    <a:pt x="0" y="516"/>
                  </a:moveTo>
                  <a:lnTo>
                    <a:pt x="0" y="516"/>
                  </a:lnTo>
                  <a:cubicBezTo>
                    <a:pt x="0" y="459"/>
                    <a:pt x="0" y="459"/>
                    <a:pt x="0" y="459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48"/>
                    <a:pt x="7" y="141"/>
                    <a:pt x="29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1" y="311"/>
                    <a:pt x="71" y="311"/>
                    <a:pt x="71" y="311"/>
                  </a:cubicBezTo>
                  <a:cubicBezTo>
                    <a:pt x="71" y="318"/>
                    <a:pt x="71" y="318"/>
                    <a:pt x="71" y="318"/>
                  </a:cubicBezTo>
                  <a:cubicBezTo>
                    <a:pt x="71" y="544"/>
                    <a:pt x="71" y="544"/>
                    <a:pt x="71" y="544"/>
                  </a:cubicBezTo>
                  <a:cubicBezTo>
                    <a:pt x="29" y="544"/>
                    <a:pt x="29" y="544"/>
                    <a:pt x="29" y="544"/>
                  </a:cubicBezTo>
                  <a:cubicBezTo>
                    <a:pt x="7" y="544"/>
                    <a:pt x="0" y="530"/>
                    <a:pt x="0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46A99514-7D9E-4690-8F09-221B3C329F15}"/>
              </a:ext>
            </a:extLst>
          </p:cNvPr>
          <p:cNvSpPr txBox="1"/>
          <p:nvPr/>
        </p:nvSpPr>
        <p:spPr>
          <a:xfrm>
            <a:off x="3922775" y="3791932"/>
            <a:ext cx="6689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工作汇报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工作总结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年中总结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商务汇演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述职演讲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xmlns="" id="{FA5BE851-A33A-40B3-94CE-BDE450773DF0}"/>
              </a:ext>
            </a:extLst>
          </p:cNvPr>
          <p:cNvSpPr txBox="1"/>
          <p:nvPr/>
        </p:nvSpPr>
        <p:spPr>
          <a:xfrm>
            <a:off x="3884676" y="3039478"/>
            <a:ext cx="5936338" cy="650111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700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电子科技大学商业计划书</a:t>
            </a:r>
            <a:endParaRPr lang="zh-CN" altLang="en-US" sz="3600" b="1" kern="1700" dirty="0">
              <a:latin typeface="黑体" panose="02010609060101010101" pitchFamily="49" charset="-122"/>
              <a:ea typeface="黑体" panose="02010609060101010101" pitchFamily="49" charset="-122"/>
              <a:sym typeface="微软雅黑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75" y="1184437"/>
            <a:ext cx="1712249" cy="17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8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BB1ACFB-2673-4DC5-8133-7F5CE948B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xmlns="" id="{6378F00A-C8C0-4B66-8289-D8A804A278DF}"/>
              </a:ext>
            </a:extLst>
          </p:cNvPr>
          <p:cNvSpPr/>
          <p:nvPr/>
        </p:nvSpPr>
        <p:spPr>
          <a:xfrm>
            <a:off x="7678643" y="-2128257"/>
            <a:ext cx="7104293" cy="7104293"/>
          </a:xfrm>
          <a:custGeom>
            <a:avLst/>
            <a:gdLst>
              <a:gd name="connsiteX0" fmla="*/ 2893703 w 5968354"/>
              <a:gd name="connsiteY0" fmla="*/ 962382 h 5968354"/>
              <a:gd name="connsiteX1" fmla="*/ 911792 w 5968354"/>
              <a:gd name="connsiteY1" fmla="*/ 2944293 h 5968354"/>
              <a:gd name="connsiteX2" fmla="*/ 2893703 w 5968354"/>
              <a:gd name="connsiteY2" fmla="*/ 4926204 h 5968354"/>
              <a:gd name="connsiteX3" fmla="*/ 4875614 w 5968354"/>
              <a:gd name="connsiteY3" fmla="*/ 2944293 h 5968354"/>
              <a:gd name="connsiteX4" fmla="*/ 2893703 w 5968354"/>
              <a:gd name="connsiteY4" fmla="*/ 962382 h 5968354"/>
              <a:gd name="connsiteX5" fmla="*/ 2984177 w 5968354"/>
              <a:gd name="connsiteY5" fmla="*/ 0 h 5968354"/>
              <a:gd name="connsiteX6" fmla="*/ 5968354 w 5968354"/>
              <a:gd name="connsiteY6" fmla="*/ 2984177 h 5968354"/>
              <a:gd name="connsiteX7" fmla="*/ 2984177 w 5968354"/>
              <a:gd name="connsiteY7" fmla="*/ 5968354 h 5968354"/>
              <a:gd name="connsiteX8" fmla="*/ 0 w 5968354"/>
              <a:gd name="connsiteY8" fmla="*/ 2984177 h 5968354"/>
              <a:gd name="connsiteX9" fmla="*/ 2984177 w 5968354"/>
              <a:gd name="connsiteY9" fmla="*/ 0 h 596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8354" h="5968354">
                <a:moveTo>
                  <a:pt x="2893703" y="962382"/>
                </a:moveTo>
                <a:cubicBezTo>
                  <a:pt x="1799124" y="962382"/>
                  <a:pt x="911792" y="1849714"/>
                  <a:pt x="911792" y="2944293"/>
                </a:cubicBezTo>
                <a:cubicBezTo>
                  <a:pt x="911792" y="4038872"/>
                  <a:pt x="1799124" y="4926204"/>
                  <a:pt x="2893703" y="4926204"/>
                </a:cubicBezTo>
                <a:cubicBezTo>
                  <a:pt x="3988282" y="4926204"/>
                  <a:pt x="4875614" y="4038872"/>
                  <a:pt x="4875614" y="2944293"/>
                </a:cubicBezTo>
                <a:cubicBezTo>
                  <a:pt x="4875614" y="1849714"/>
                  <a:pt x="3988282" y="962382"/>
                  <a:pt x="2893703" y="962382"/>
                </a:cubicBezTo>
                <a:close/>
                <a:moveTo>
                  <a:pt x="2984177" y="0"/>
                </a:moveTo>
                <a:cubicBezTo>
                  <a:pt x="4632292" y="0"/>
                  <a:pt x="5968354" y="1336062"/>
                  <a:pt x="5968354" y="2984177"/>
                </a:cubicBezTo>
                <a:cubicBezTo>
                  <a:pt x="5968354" y="4632292"/>
                  <a:pt x="4632292" y="5968354"/>
                  <a:pt x="2984177" y="5968354"/>
                </a:cubicBezTo>
                <a:cubicBezTo>
                  <a:pt x="1336062" y="5968354"/>
                  <a:pt x="0" y="4632292"/>
                  <a:pt x="0" y="2984177"/>
                </a:cubicBezTo>
                <a:cubicBezTo>
                  <a:pt x="0" y="1336062"/>
                  <a:pt x="1336062" y="0"/>
                  <a:pt x="298417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D5B2D8B6-66A0-4DDD-B508-AFFCA760A847}"/>
              </a:ext>
            </a:extLst>
          </p:cNvPr>
          <p:cNvSpPr txBox="1"/>
          <p:nvPr/>
        </p:nvSpPr>
        <p:spPr>
          <a:xfrm>
            <a:off x="4348440" y="2815997"/>
            <a:ext cx="297376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公司介绍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COMPANY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0D065405-A922-4952-8740-6451574A3395}"/>
              </a:ext>
            </a:extLst>
          </p:cNvPr>
          <p:cNvGrpSpPr/>
          <p:nvPr/>
        </p:nvGrpSpPr>
        <p:grpSpPr>
          <a:xfrm>
            <a:off x="3117553" y="2738852"/>
            <a:ext cx="1230887" cy="1231508"/>
            <a:chOff x="1731268" y="7660812"/>
            <a:chExt cx="445724" cy="445950"/>
          </a:xfrm>
        </p:grpSpPr>
        <p:sp>
          <p:nvSpPr>
            <p:cNvPr id="6" name="Oval 7">
              <a:extLst>
                <a:ext uri="{FF2B5EF4-FFF2-40B4-BE49-F238E27FC236}">
                  <a16:creationId xmlns:a16="http://schemas.microsoft.com/office/drawing/2014/main" xmlns="" id="{1F5BE360-3277-4F3B-AC8C-6BCB20367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268" y="7660812"/>
              <a:ext cx="445724" cy="445950"/>
            </a:xfrm>
            <a:prstGeom prst="ellipse">
              <a:avLst/>
            </a:prstGeom>
            <a:solidFill>
              <a:srgbClr val="203864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xmlns="" id="{0636C333-E32F-4569-AF47-2B321A2D2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044" y="7784180"/>
              <a:ext cx="201143" cy="190540"/>
            </a:xfrm>
            <a:custGeom>
              <a:avLst/>
              <a:gdLst>
                <a:gd name="T0" fmla="*/ 2147483646 w 602"/>
                <a:gd name="T1" fmla="*/ 2147483646 h 573"/>
                <a:gd name="T2" fmla="*/ 2147483646 w 602"/>
                <a:gd name="T3" fmla="*/ 2147483646 h 573"/>
                <a:gd name="T4" fmla="*/ 2147483646 w 602"/>
                <a:gd name="T5" fmla="*/ 2147483646 h 573"/>
                <a:gd name="T6" fmla="*/ 2147483646 w 602"/>
                <a:gd name="T7" fmla="*/ 2147483646 h 573"/>
                <a:gd name="T8" fmla="*/ 2147483646 w 602"/>
                <a:gd name="T9" fmla="*/ 2147483646 h 573"/>
                <a:gd name="T10" fmla="*/ 2147483646 w 602"/>
                <a:gd name="T11" fmla="*/ 2147483646 h 573"/>
                <a:gd name="T12" fmla="*/ 2147483646 w 602"/>
                <a:gd name="T13" fmla="*/ 2147483646 h 573"/>
                <a:gd name="T14" fmla="*/ 2147483646 w 602"/>
                <a:gd name="T15" fmla="*/ 2147483646 h 573"/>
                <a:gd name="T16" fmla="*/ 2147483646 w 602"/>
                <a:gd name="T17" fmla="*/ 2147483646 h 573"/>
                <a:gd name="T18" fmla="*/ 2147483646 w 602"/>
                <a:gd name="T19" fmla="*/ 2147483646 h 573"/>
                <a:gd name="T20" fmla="*/ 2147483646 w 602"/>
                <a:gd name="T21" fmla="*/ 2147483646 h 573"/>
                <a:gd name="T22" fmla="*/ 2147483646 w 602"/>
                <a:gd name="T23" fmla="*/ 2147483646 h 573"/>
                <a:gd name="T24" fmla="*/ 0 w 602"/>
                <a:gd name="T25" fmla="*/ 2147483646 h 573"/>
                <a:gd name="T26" fmla="*/ 2147483646 w 602"/>
                <a:gd name="T27" fmla="*/ 2147483646 h 573"/>
                <a:gd name="T28" fmla="*/ 2147483646 w 602"/>
                <a:gd name="T29" fmla="*/ 2147483646 h 573"/>
                <a:gd name="T30" fmla="*/ 2147483646 w 602"/>
                <a:gd name="T31" fmla="*/ 0 h 573"/>
                <a:gd name="T32" fmla="*/ 2147483646 w 602"/>
                <a:gd name="T33" fmla="*/ 0 h 573"/>
                <a:gd name="T34" fmla="*/ 2147483646 w 602"/>
                <a:gd name="T35" fmla="*/ 0 h 573"/>
                <a:gd name="T36" fmla="*/ 2147483646 w 602"/>
                <a:gd name="T37" fmla="*/ 0 h 573"/>
                <a:gd name="T38" fmla="*/ 2147483646 w 602"/>
                <a:gd name="T39" fmla="*/ 0 h 573"/>
                <a:gd name="T40" fmla="*/ 2147483646 w 602"/>
                <a:gd name="T41" fmla="*/ 0 h 573"/>
                <a:gd name="T42" fmla="*/ 2147483646 w 602"/>
                <a:gd name="T43" fmla="*/ 0 h 573"/>
                <a:gd name="T44" fmla="*/ 2147483646 w 602"/>
                <a:gd name="T45" fmla="*/ 0 h 573"/>
                <a:gd name="T46" fmla="*/ 2147483646 w 602"/>
                <a:gd name="T47" fmla="*/ 2147483646 h 573"/>
                <a:gd name="T48" fmla="*/ 2147483646 w 602"/>
                <a:gd name="T49" fmla="*/ 2147483646 h 573"/>
                <a:gd name="T50" fmla="*/ 2147483646 w 602"/>
                <a:gd name="T51" fmla="*/ 2147483646 h 573"/>
                <a:gd name="T52" fmla="*/ 2147483646 w 602"/>
                <a:gd name="T53" fmla="*/ 2147483646 h 573"/>
                <a:gd name="T54" fmla="*/ 2147483646 w 602"/>
                <a:gd name="T55" fmla="*/ 2147483646 h 573"/>
                <a:gd name="T56" fmla="*/ 2147483646 w 602"/>
                <a:gd name="T57" fmla="*/ 2147483646 h 573"/>
                <a:gd name="T58" fmla="*/ 2147483646 w 602"/>
                <a:gd name="T59" fmla="*/ 2147483646 h 573"/>
                <a:gd name="T60" fmla="*/ 2147483646 w 602"/>
                <a:gd name="T61" fmla="*/ 2147483646 h 573"/>
                <a:gd name="T62" fmla="*/ 2147483646 w 602"/>
                <a:gd name="T63" fmla="*/ 2147483646 h 573"/>
                <a:gd name="T64" fmla="*/ 2147483646 w 602"/>
                <a:gd name="T65" fmla="*/ 2147483646 h 573"/>
                <a:gd name="T66" fmla="*/ 2147483646 w 602"/>
                <a:gd name="T67" fmla="*/ 2147483646 h 573"/>
                <a:gd name="T68" fmla="*/ 2147483646 w 602"/>
                <a:gd name="T69" fmla="*/ 2147483646 h 573"/>
                <a:gd name="T70" fmla="*/ 2147483646 w 602"/>
                <a:gd name="T71" fmla="*/ 2147483646 h 573"/>
                <a:gd name="T72" fmla="*/ 2147483646 w 602"/>
                <a:gd name="T73" fmla="*/ 2147483646 h 573"/>
                <a:gd name="T74" fmla="*/ 2147483646 w 602"/>
                <a:gd name="T75" fmla="*/ 2147483646 h 573"/>
                <a:gd name="T76" fmla="*/ 2147483646 w 602"/>
                <a:gd name="T77" fmla="*/ 2147483646 h 573"/>
                <a:gd name="T78" fmla="*/ 2147483646 w 602"/>
                <a:gd name="T79" fmla="*/ 2147483646 h 573"/>
                <a:gd name="T80" fmla="*/ 2147483646 w 602"/>
                <a:gd name="T81" fmla="*/ 2147483646 h 573"/>
                <a:gd name="T82" fmla="*/ 2147483646 w 602"/>
                <a:gd name="T83" fmla="*/ 2147483646 h 573"/>
                <a:gd name="T84" fmla="*/ 2147483646 w 602"/>
                <a:gd name="T85" fmla="*/ 2147483646 h 573"/>
                <a:gd name="T86" fmla="*/ 2147483646 w 602"/>
                <a:gd name="T87" fmla="*/ 2147483646 h 573"/>
                <a:gd name="T88" fmla="*/ 2147483646 w 602"/>
                <a:gd name="T89" fmla="*/ 2147483646 h 573"/>
                <a:gd name="T90" fmla="*/ 2147483646 w 602"/>
                <a:gd name="T91" fmla="*/ 2147483646 h 573"/>
                <a:gd name="T92" fmla="*/ 2147483646 w 602"/>
                <a:gd name="T93" fmla="*/ 2147483646 h 573"/>
                <a:gd name="T94" fmla="*/ 2147483646 w 602"/>
                <a:gd name="T95" fmla="*/ 2147483646 h 573"/>
                <a:gd name="T96" fmla="*/ 2147483646 w 602"/>
                <a:gd name="T97" fmla="*/ 2147483646 h 573"/>
                <a:gd name="T98" fmla="*/ 2147483646 w 602"/>
                <a:gd name="T99" fmla="*/ 2147483646 h 573"/>
                <a:gd name="T100" fmla="*/ 2147483646 w 602"/>
                <a:gd name="T101" fmla="*/ 2147483646 h 573"/>
                <a:gd name="T102" fmla="*/ 2147483646 w 602"/>
                <a:gd name="T103" fmla="*/ 2147483646 h 573"/>
                <a:gd name="T104" fmla="*/ 2147483646 w 602"/>
                <a:gd name="T105" fmla="*/ 2147483646 h 573"/>
                <a:gd name="T106" fmla="*/ 2147483646 w 602"/>
                <a:gd name="T107" fmla="*/ 2147483646 h 573"/>
                <a:gd name="T108" fmla="*/ 2147483646 w 602"/>
                <a:gd name="T109" fmla="*/ 2147483646 h 573"/>
                <a:gd name="T110" fmla="*/ 2147483646 w 602"/>
                <a:gd name="T111" fmla="*/ 2147483646 h 57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02" h="573">
                  <a:moveTo>
                    <a:pt x="601" y="304"/>
                  </a:moveTo>
                  <a:lnTo>
                    <a:pt x="601" y="304"/>
                  </a:lnTo>
                  <a:cubicBezTo>
                    <a:pt x="601" y="318"/>
                    <a:pt x="594" y="332"/>
                    <a:pt x="573" y="332"/>
                  </a:cubicBezTo>
                  <a:cubicBezTo>
                    <a:pt x="566" y="332"/>
                    <a:pt x="559" y="325"/>
                    <a:pt x="559" y="325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50" y="325"/>
                    <a:pt x="50" y="325"/>
                    <a:pt x="50" y="325"/>
                  </a:cubicBezTo>
                  <a:cubicBezTo>
                    <a:pt x="43" y="325"/>
                    <a:pt x="36" y="332"/>
                    <a:pt x="29" y="332"/>
                  </a:cubicBezTo>
                  <a:cubicBezTo>
                    <a:pt x="15" y="332"/>
                    <a:pt x="0" y="318"/>
                    <a:pt x="0" y="304"/>
                  </a:cubicBezTo>
                  <a:cubicBezTo>
                    <a:pt x="0" y="297"/>
                    <a:pt x="0" y="289"/>
                    <a:pt x="7" y="282"/>
                  </a:cubicBezTo>
                  <a:cubicBezTo>
                    <a:pt x="283" y="7"/>
                    <a:pt x="283" y="7"/>
                    <a:pt x="283" y="7"/>
                  </a:cubicBezTo>
                  <a:cubicBezTo>
                    <a:pt x="290" y="0"/>
                    <a:pt x="297" y="0"/>
                    <a:pt x="304" y="0"/>
                  </a:cubicBezTo>
                  <a:cubicBezTo>
                    <a:pt x="311" y="0"/>
                    <a:pt x="318" y="7"/>
                    <a:pt x="325" y="7"/>
                  </a:cubicBezTo>
                  <a:cubicBezTo>
                    <a:pt x="431" y="120"/>
                    <a:pt x="431" y="120"/>
                    <a:pt x="431" y="120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1" y="78"/>
                    <a:pt x="446" y="63"/>
                    <a:pt x="460" y="63"/>
                  </a:cubicBezTo>
                  <a:cubicBezTo>
                    <a:pt x="481" y="63"/>
                    <a:pt x="488" y="78"/>
                    <a:pt x="488" y="92"/>
                  </a:cubicBezTo>
                  <a:cubicBezTo>
                    <a:pt x="488" y="176"/>
                    <a:pt x="488" y="176"/>
                    <a:pt x="488" y="176"/>
                  </a:cubicBezTo>
                  <a:cubicBezTo>
                    <a:pt x="594" y="282"/>
                    <a:pt x="594" y="282"/>
                    <a:pt x="594" y="282"/>
                  </a:cubicBezTo>
                  <a:cubicBezTo>
                    <a:pt x="601" y="289"/>
                    <a:pt x="601" y="297"/>
                    <a:pt x="601" y="304"/>
                  </a:cubicBezTo>
                  <a:close/>
                  <a:moveTo>
                    <a:pt x="544" y="346"/>
                  </a:moveTo>
                  <a:lnTo>
                    <a:pt x="544" y="346"/>
                  </a:lnTo>
                  <a:cubicBezTo>
                    <a:pt x="544" y="431"/>
                    <a:pt x="544" y="431"/>
                    <a:pt x="544" y="431"/>
                  </a:cubicBezTo>
                  <a:cubicBezTo>
                    <a:pt x="544" y="473"/>
                    <a:pt x="544" y="473"/>
                    <a:pt x="544" y="473"/>
                  </a:cubicBezTo>
                  <a:cubicBezTo>
                    <a:pt x="544" y="544"/>
                    <a:pt x="544" y="544"/>
                    <a:pt x="544" y="544"/>
                  </a:cubicBezTo>
                  <a:cubicBezTo>
                    <a:pt x="544" y="565"/>
                    <a:pt x="537" y="572"/>
                    <a:pt x="516" y="572"/>
                  </a:cubicBezTo>
                  <a:cubicBezTo>
                    <a:pt x="460" y="572"/>
                    <a:pt x="460" y="572"/>
                    <a:pt x="460" y="572"/>
                  </a:cubicBezTo>
                  <a:cubicBezTo>
                    <a:pt x="460" y="346"/>
                    <a:pt x="460" y="346"/>
                    <a:pt x="460" y="346"/>
                  </a:cubicBezTo>
                  <a:cubicBezTo>
                    <a:pt x="347" y="346"/>
                    <a:pt x="347" y="346"/>
                    <a:pt x="347" y="346"/>
                  </a:cubicBezTo>
                  <a:cubicBezTo>
                    <a:pt x="347" y="572"/>
                    <a:pt x="347" y="572"/>
                    <a:pt x="347" y="572"/>
                  </a:cubicBezTo>
                  <a:cubicBezTo>
                    <a:pt x="85" y="572"/>
                    <a:pt x="85" y="572"/>
                    <a:pt x="85" y="572"/>
                  </a:cubicBezTo>
                  <a:cubicBezTo>
                    <a:pt x="71" y="572"/>
                    <a:pt x="57" y="565"/>
                    <a:pt x="57" y="544"/>
                  </a:cubicBezTo>
                  <a:cubicBezTo>
                    <a:pt x="57" y="473"/>
                    <a:pt x="57" y="473"/>
                    <a:pt x="57" y="473"/>
                  </a:cubicBezTo>
                  <a:cubicBezTo>
                    <a:pt x="57" y="431"/>
                    <a:pt x="57" y="431"/>
                    <a:pt x="57" y="431"/>
                  </a:cubicBezTo>
                  <a:cubicBezTo>
                    <a:pt x="57" y="346"/>
                    <a:pt x="57" y="346"/>
                    <a:pt x="57" y="346"/>
                  </a:cubicBezTo>
                  <a:cubicBezTo>
                    <a:pt x="304" y="106"/>
                    <a:pt x="304" y="106"/>
                    <a:pt x="304" y="106"/>
                  </a:cubicBezTo>
                  <a:lnTo>
                    <a:pt x="544" y="346"/>
                  </a:lnTo>
                  <a:close/>
                  <a:moveTo>
                    <a:pt x="255" y="346"/>
                  </a:moveTo>
                  <a:lnTo>
                    <a:pt x="255" y="346"/>
                  </a:lnTo>
                  <a:cubicBezTo>
                    <a:pt x="142" y="346"/>
                    <a:pt x="142" y="346"/>
                    <a:pt x="142" y="346"/>
                  </a:cubicBezTo>
                  <a:cubicBezTo>
                    <a:pt x="142" y="459"/>
                    <a:pt x="142" y="459"/>
                    <a:pt x="142" y="459"/>
                  </a:cubicBezTo>
                  <a:cubicBezTo>
                    <a:pt x="255" y="459"/>
                    <a:pt x="255" y="459"/>
                    <a:pt x="255" y="459"/>
                  </a:cubicBezTo>
                  <a:lnTo>
                    <a:pt x="255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82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flip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22CE932D-F1C7-41CB-90EC-35933B75F657}"/>
              </a:ext>
            </a:extLst>
          </p:cNvPr>
          <p:cNvSpPr/>
          <p:nvPr/>
        </p:nvSpPr>
        <p:spPr>
          <a:xfrm>
            <a:off x="955548" y="2164326"/>
            <a:ext cx="425168" cy="42516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184172F-141F-4CC5-83D2-8B6EB7D500ED}"/>
              </a:ext>
            </a:extLst>
          </p:cNvPr>
          <p:cNvSpPr txBox="1"/>
          <p:nvPr/>
        </p:nvSpPr>
        <p:spPr>
          <a:xfrm>
            <a:off x="1380715" y="2102552"/>
            <a:ext cx="4260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输入您的标题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59C7D901-F552-436D-8D64-FAB64854F432}"/>
              </a:ext>
            </a:extLst>
          </p:cNvPr>
          <p:cNvSpPr txBox="1"/>
          <p:nvPr/>
        </p:nvSpPr>
        <p:spPr>
          <a:xfrm>
            <a:off x="1380715" y="2410184"/>
            <a:ext cx="378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在此输入关于此标题或图形的文字描述内容或者相关的数据。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9EAF76A9-9432-41A3-9B0F-A26B43B7B539}"/>
              </a:ext>
            </a:extLst>
          </p:cNvPr>
          <p:cNvSpPr/>
          <p:nvPr/>
        </p:nvSpPr>
        <p:spPr>
          <a:xfrm>
            <a:off x="955548" y="3452902"/>
            <a:ext cx="425168" cy="42516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5518CE9-9492-400D-BAB2-CD72A1A86791}"/>
              </a:ext>
            </a:extLst>
          </p:cNvPr>
          <p:cNvSpPr txBox="1"/>
          <p:nvPr/>
        </p:nvSpPr>
        <p:spPr>
          <a:xfrm>
            <a:off x="1380715" y="3391128"/>
            <a:ext cx="4260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输入您的标题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EA66F7D-C70F-4EE9-941C-403AC8066136}"/>
              </a:ext>
            </a:extLst>
          </p:cNvPr>
          <p:cNvSpPr txBox="1"/>
          <p:nvPr/>
        </p:nvSpPr>
        <p:spPr>
          <a:xfrm>
            <a:off x="1380715" y="3698760"/>
            <a:ext cx="378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在此输入关于此标题或图形的文字描述内容或者相关的数据。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DC7EDCA0-AA81-489B-838C-57435D4F7DBB}"/>
              </a:ext>
            </a:extLst>
          </p:cNvPr>
          <p:cNvSpPr/>
          <p:nvPr/>
        </p:nvSpPr>
        <p:spPr>
          <a:xfrm>
            <a:off x="955548" y="4744500"/>
            <a:ext cx="425168" cy="425168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285A3FF-953B-4A27-B123-ACB48C36D05E}"/>
              </a:ext>
            </a:extLst>
          </p:cNvPr>
          <p:cNvSpPr txBox="1"/>
          <p:nvPr/>
        </p:nvSpPr>
        <p:spPr>
          <a:xfrm>
            <a:off x="1380715" y="4682726"/>
            <a:ext cx="4260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输入您的标题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BC041E3-5E4E-4771-9A97-AE24BC8546B6}"/>
              </a:ext>
            </a:extLst>
          </p:cNvPr>
          <p:cNvSpPr txBox="1"/>
          <p:nvPr/>
        </p:nvSpPr>
        <p:spPr>
          <a:xfrm>
            <a:off x="1380715" y="4990358"/>
            <a:ext cx="3784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在此输入关于此标题或图形的文字描述内容或者相关的数据。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DBD6A5D-9B17-4C55-90BA-588253EE9A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75" y="1744474"/>
            <a:ext cx="5293888" cy="39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09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/>
      <p:bldP spid="7" grpId="0"/>
      <p:bldP spid="8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6">
            <a:extLst>
              <a:ext uri="{FF2B5EF4-FFF2-40B4-BE49-F238E27FC236}">
                <a16:creationId xmlns:a16="http://schemas.microsoft.com/office/drawing/2014/main" xmlns="" id="{D268BA99-ECDA-40EF-B20E-1A6164319EAD}"/>
              </a:ext>
            </a:extLst>
          </p:cNvPr>
          <p:cNvGrpSpPr/>
          <p:nvPr/>
        </p:nvGrpSpPr>
        <p:grpSpPr>
          <a:xfrm>
            <a:off x="5679354" y="2085128"/>
            <a:ext cx="5245685" cy="3379456"/>
            <a:chOff x="6598556" y="1837747"/>
            <a:chExt cx="4954757" cy="3192032"/>
          </a:xfrm>
        </p:grpSpPr>
        <p:sp>
          <p:nvSpPr>
            <p:cNvPr id="132" name="Rounded Rectangle 20">
              <a:extLst>
                <a:ext uri="{FF2B5EF4-FFF2-40B4-BE49-F238E27FC236}">
                  <a16:creationId xmlns:a16="http://schemas.microsoft.com/office/drawing/2014/main" xmlns="" id="{0A36155D-DABD-46B6-8BC4-20308F348B49}"/>
                </a:ext>
              </a:extLst>
            </p:cNvPr>
            <p:cNvSpPr/>
            <p:nvPr/>
          </p:nvSpPr>
          <p:spPr>
            <a:xfrm>
              <a:off x="6598556" y="1837747"/>
              <a:ext cx="393496" cy="3192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494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Rounded Rectangle 21">
              <a:extLst>
                <a:ext uri="{FF2B5EF4-FFF2-40B4-BE49-F238E27FC236}">
                  <a16:creationId xmlns:a16="http://schemas.microsoft.com/office/drawing/2014/main" xmlns="" id="{37D1AC52-1BD0-4A8B-B4DA-D12B02BBC26C}"/>
                </a:ext>
              </a:extLst>
            </p:cNvPr>
            <p:cNvSpPr/>
            <p:nvPr/>
          </p:nvSpPr>
          <p:spPr>
            <a:xfrm>
              <a:off x="7476919" y="1837747"/>
              <a:ext cx="393496" cy="3192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494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Rounded Rectangle 22">
              <a:extLst>
                <a:ext uri="{FF2B5EF4-FFF2-40B4-BE49-F238E27FC236}">
                  <a16:creationId xmlns:a16="http://schemas.microsoft.com/office/drawing/2014/main" xmlns="" id="{AB4F999F-BEAA-4721-92C7-FEB6735C65B7}"/>
                </a:ext>
              </a:extLst>
            </p:cNvPr>
            <p:cNvSpPr/>
            <p:nvPr/>
          </p:nvSpPr>
          <p:spPr>
            <a:xfrm>
              <a:off x="8440056" y="1837747"/>
              <a:ext cx="393496" cy="3192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494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Rounded Rectangle 23">
              <a:extLst>
                <a:ext uri="{FF2B5EF4-FFF2-40B4-BE49-F238E27FC236}">
                  <a16:creationId xmlns:a16="http://schemas.microsoft.com/office/drawing/2014/main" xmlns="" id="{11890C18-E7FE-4348-92C3-40BF11C91BDE}"/>
                </a:ext>
              </a:extLst>
            </p:cNvPr>
            <p:cNvSpPr/>
            <p:nvPr/>
          </p:nvSpPr>
          <p:spPr>
            <a:xfrm>
              <a:off x="9318419" y="1837747"/>
              <a:ext cx="393496" cy="3192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494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Rounded Rectangle 24">
              <a:extLst>
                <a:ext uri="{FF2B5EF4-FFF2-40B4-BE49-F238E27FC236}">
                  <a16:creationId xmlns:a16="http://schemas.microsoft.com/office/drawing/2014/main" xmlns="" id="{E059D88F-34EE-4C89-BFAB-456353007C5E}"/>
                </a:ext>
              </a:extLst>
            </p:cNvPr>
            <p:cNvSpPr/>
            <p:nvPr/>
          </p:nvSpPr>
          <p:spPr>
            <a:xfrm>
              <a:off x="10281454" y="1837747"/>
              <a:ext cx="393496" cy="3192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494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Rounded Rectangle 25">
              <a:extLst>
                <a:ext uri="{FF2B5EF4-FFF2-40B4-BE49-F238E27FC236}">
                  <a16:creationId xmlns:a16="http://schemas.microsoft.com/office/drawing/2014/main" xmlns="" id="{374D23DD-5294-4929-B1FD-9CCD08C9C0A2}"/>
                </a:ext>
              </a:extLst>
            </p:cNvPr>
            <p:cNvSpPr/>
            <p:nvPr/>
          </p:nvSpPr>
          <p:spPr>
            <a:xfrm>
              <a:off x="11159817" y="1837747"/>
              <a:ext cx="393496" cy="31920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494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8" name="Rounded Rectangle 2">
            <a:extLst>
              <a:ext uri="{FF2B5EF4-FFF2-40B4-BE49-F238E27FC236}">
                <a16:creationId xmlns:a16="http://schemas.microsoft.com/office/drawing/2014/main" xmlns="" id="{DCDBD87F-77AA-473A-A26F-F9367689EC4B}"/>
              </a:ext>
            </a:extLst>
          </p:cNvPr>
          <p:cNvSpPr/>
          <p:nvPr/>
        </p:nvSpPr>
        <p:spPr>
          <a:xfrm>
            <a:off x="5679351" y="4066879"/>
            <a:ext cx="416816" cy="14050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  <a:alpha val="7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494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Box 45">
            <a:extLst>
              <a:ext uri="{FF2B5EF4-FFF2-40B4-BE49-F238E27FC236}">
                <a16:creationId xmlns:a16="http://schemas.microsoft.com/office/drawing/2014/main" xmlns="" id="{C0B23086-E5F3-4FBD-98DA-D4006AC417D3}"/>
              </a:ext>
            </a:extLst>
          </p:cNvPr>
          <p:cNvSpPr txBox="1"/>
          <p:nvPr/>
        </p:nvSpPr>
        <p:spPr>
          <a:xfrm>
            <a:off x="5377149" y="5582456"/>
            <a:ext cx="1021441" cy="1761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Rounded Rectangle 4">
            <a:extLst>
              <a:ext uri="{FF2B5EF4-FFF2-40B4-BE49-F238E27FC236}">
                <a16:creationId xmlns:a16="http://schemas.microsoft.com/office/drawing/2014/main" xmlns="" id="{1F161DDB-35C6-47FF-B509-4933A6FEFACF}"/>
              </a:ext>
            </a:extLst>
          </p:cNvPr>
          <p:cNvSpPr/>
          <p:nvPr/>
        </p:nvSpPr>
        <p:spPr>
          <a:xfrm>
            <a:off x="6607102" y="3566702"/>
            <a:ext cx="416816" cy="19052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494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1" name="TextBox 47">
            <a:extLst>
              <a:ext uri="{FF2B5EF4-FFF2-40B4-BE49-F238E27FC236}">
                <a16:creationId xmlns:a16="http://schemas.microsoft.com/office/drawing/2014/main" xmlns="" id="{B0819B0C-8F98-4DFD-9FAA-1B181C720DD5}"/>
              </a:ext>
            </a:extLst>
          </p:cNvPr>
          <p:cNvSpPr txBox="1"/>
          <p:nvPr/>
        </p:nvSpPr>
        <p:spPr>
          <a:xfrm>
            <a:off x="6304904" y="5582456"/>
            <a:ext cx="1021441" cy="1761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2" name="Rounded Rectangle 6">
            <a:extLst>
              <a:ext uri="{FF2B5EF4-FFF2-40B4-BE49-F238E27FC236}">
                <a16:creationId xmlns:a16="http://schemas.microsoft.com/office/drawing/2014/main" xmlns="" id="{99A7D442-9E92-4F28-8B5D-73AF738ECEB4}"/>
              </a:ext>
            </a:extLst>
          </p:cNvPr>
          <p:cNvSpPr/>
          <p:nvPr/>
        </p:nvSpPr>
        <p:spPr>
          <a:xfrm>
            <a:off x="7628761" y="4583196"/>
            <a:ext cx="416816" cy="8887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494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3" name="TextBox 49">
            <a:extLst>
              <a:ext uri="{FF2B5EF4-FFF2-40B4-BE49-F238E27FC236}">
                <a16:creationId xmlns:a16="http://schemas.microsoft.com/office/drawing/2014/main" xmlns="" id="{35314E82-9E57-44E5-8F7C-F6FFC21D0824}"/>
              </a:ext>
            </a:extLst>
          </p:cNvPr>
          <p:cNvSpPr txBox="1"/>
          <p:nvPr/>
        </p:nvSpPr>
        <p:spPr>
          <a:xfrm>
            <a:off x="7326561" y="5582456"/>
            <a:ext cx="1021441" cy="1761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4" name="Rounded Rectangle 8">
            <a:extLst>
              <a:ext uri="{FF2B5EF4-FFF2-40B4-BE49-F238E27FC236}">
                <a16:creationId xmlns:a16="http://schemas.microsoft.com/office/drawing/2014/main" xmlns="" id="{640490FA-9CA8-4CD4-9FFA-0B5120D7BC5A}"/>
              </a:ext>
            </a:extLst>
          </p:cNvPr>
          <p:cNvSpPr/>
          <p:nvPr/>
        </p:nvSpPr>
        <p:spPr>
          <a:xfrm>
            <a:off x="8556514" y="4220161"/>
            <a:ext cx="416816" cy="1251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494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5" name="TextBox 51">
            <a:extLst>
              <a:ext uri="{FF2B5EF4-FFF2-40B4-BE49-F238E27FC236}">
                <a16:creationId xmlns:a16="http://schemas.microsoft.com/office/drawing/2014/main" xmlns="" id="{CE71C283-C374-4673-99E0-A225BC0A5733}"/>
              </a:ext>
            </a:extLst>
          </p:cNvPr>
          <p:cNvSpPr txBox="1"/>
          <p:nvPr/>
        </p:nvSpPr>
        <p:spPr>
          <a:xfrm>
            <a:off x="8223471" y="5582456"/>
            <a:ext cx="1021441" cy="1761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6" name="Rounded Rectangle 10">
            <a:extLst>
              <a:ext uri="{FF2B5EF4-FFF2-40B4-BE49-F238E27FC236}">
                <a16:creationId xmlns:a16="http://schemas.microsoft.com/office/drawing/2014/main" xmlns="" id="{A7A3C732-10E8-4857-B950-26DBA0AE3DAA}"/>
              </a:ext>
            </a:extLst>
          </p:cNvPr>
          <p:cNvSpPr/>
          <p:nvPr/>
        </p:nvSpPr>
        <p:spPr>
          <a:xfrm>
            <a:off x="9578171" y="2929373"/>
            <a:ext cx="416816" cy="254258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494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7" name="TextBox 53">
            <a:extLst>
              <a:ext uri="{FF2B5EF4-FFF2-40B4-BE49-F238E27FC236}">
                <a16:creationId xmlns:a16="http://schemas.microsoft.com/office/drawing/2014/main" xmlns="" id="{34E5A39E-F866-41E2-B62D-199B4BD932E3}"/>
              </a:ext>
            </a:extLst>
          </p:cNvPr>
          <p:cNvSpPr txBox="1"/>
          <p:nvPr/>
        </p:nvSpPr>
        <p:spPr>
          <a:xfrm>
            <a:off x="9245127" y="5582456"/>
            <a:ext cx="1021441" cy="1761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8" name="Rounded Rectangle 12">
            <a:extLst>
              <a:ext uri="{FF2B5EF4-FFF2-40B4-BE49-F238E27FC236}">
                <a16:creationId xmlns:a16="http://schemas.microsoft.com/office/drawing/2014/main" xmlns="" id="{55EFC5E3-93B1-4C29-98EA-A57B65235209}"/>
              </a:ext>
            </a:extLst>
          </p:cNvPr>
          <p:cNvSpPr/>
          <p:nvPr/>
        </p:nvSpPr>
        <p:spPr>
          <a:xfrm>
            <a:off x="10505925" y="3623175"/>
            <a:ext cx="416816" cy="184878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494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9" name="TextBox 55">
            <a:extLst>
              <a:ext uri="{FF2B5EF4-FFF2-40B4-BE49-F238E27FC236}">
                <a16:creationId xmlns:a16="http://schemas.microsoft.com/office/drawing/2014/main" xmlns="" id="{8D4632DE-3523-46BD-9522-527EFA3E467A}"/>
              </a:ext>
            </a:extLst>
          </p:cNvPr>
          <p:cNvSpPr txBox="1"/>
          <p:nvPr/>
        </p:nvSpPr>
        <p:spPr>
          <a:xfrm>
            <a:off x="10172881" y="5582456"/>
            <a:ext cx="1021441" cy="1761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52" name="Straight Connector 46">
            <a:extLst>
              <a:ext uri="{FF2B5EF4-FFF2-40B4-BE49-F238E27FC236}">
                <a16:creationId xmlns:a16="http://schemas.microsoft.com/office/drawing/2014/main" xmlns="" id="{6C965F1C-0A0A-4100-84D1-123FDBBCF3A7}"/>
              </a:ext>
            </a:extLst>
          </p:cNvPr>
          <p:cNvCxnSpPr/>
          <p:nvPr/>
        </p:nvCxnSpPr>
        <p:spPr>
          <a:xfrm>
            <a:off x="5144210" y="2219254"/>
            <a:ext cx="6349" cy="347240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43">
            <a:extLst>
              <a:ext uri="{FF2B5EF4-FFF2-40B4-BE49-F238E27FC236}">
                <a16:creationId xmlns:a16="http://schemas.microsoft.com/office/drawing/2014/main" xmlns="" id="{73FF6223-B26C-4696-91D2-41302C4AC685}"/>
              </a:ext>
            </a:extLst>
          </p:cNvPr>
          <p:cNvSpPr txBox="1"/>
          <p:nvPr/>
        </p:nvSpPr>
        <p:spPr>
          <a:xfrm>
            <a:off x="1903280" y="2884862"/>
            <a:ext cx="1933481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099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输入您的标题</a:t>
            </a:r>
            <a:endParaRPr lang="en-AU" sz="1600" dirty="0">
              <a:latin typeface="黑体" panose="02010609060101010101" pitchFamily="49" charset="-122"/>
            </a:endParaRPr>
          </a:p>
        </p:txBody>
      </p:sp>
      <p:sp>
        <p:nvSpPr>
          <p:cNvPr id="161" name="Rounded Rectangle 57">
            <a:extLst>
              <a:ext uri="{FF2B5EF4-FFF2-40B4-BE49-F238E27FC236}">
                <a16:creationId xmlns:a16="http://schemas.microsoft.com/office/drawing/2014/main" xmlns="" id="{F6AB6FAD-00CD-40C3-AD06-3913B94F9B58}"/>
              </a:ext>
            </a:extLst>
          </p:cNvPr>
          <p:cNvSpPr/>
          <p:nvPr/>
        </p:nvSpPr>
        <p:spPr>
          <a:xfrm>
            <a:off x="982575" y="2669657"/>
            <a:ext cx="683661" cy="68387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099"/>
            <a:r>
              <a:rPr lang="en-AU" sz="1333" dirty="0">
                <a:solidFill>
                  <a:schemeClr val="bg1"/>
                </a:solidFill>
                <a:latin typeface="黑体" panose="02010609060101010101" pitchFamily="49" charset="-122"/>
              </a:rPr>
              <a:t>50%</a:t>
            </a:r>
          </a:p>
        </p:txBody>
      </p:sp>
      <p:grpSp>
        <p:nvGrpSpPr>
          <p:cNvPr id="163" name="Group 533">
            <a:extLst>
              <a:ext uri="{FF2B5EF4-FFF2-40B4-BE49-F238E27FC236}">
                <a16:creationId xmlns:a16="http://schemas.microsoft.com/office/drawing/2014/main" xmlns="" id="{F5B8E26D-9516-43A1-9758-234FB02745AA}"/>
              </a:ext>
            </a:extLst>
          </p:cNvPr>
          <p:cNvGrpSpPr/>
          <p:nvPr/>
        </p:nvGrpSpPr>
        <p:grpSpPr>
          <a:xfrm>
            <a:off x="1029277" y="3850027"/>
            <a:ext cx="4015038" cy="938851"/>
            <a:chOff x="-1" y="-1"/>
            <a:chExt cx="4016799" cy="938849"/>
          </a:xfrm>
        </p:grpSpPr>
        <p:sp>
          <p:nvSpPr>
            <p:cNvPr id="164" name="Shape 529">
              <a:extLst>
                <a:ext uri="{FF2B5EF4-FFF2-40B4-BE49-F238E27FC236}">
                  <a16:creationId xmlns:a16="http://schemas.microsoft.com/office/drawing/2014/main" xmlns="" id="{36E6F29D-6278-4556-9486-39D1211C8FB0}"/>
                </a:ext>
              </a:extLst>
            </p:cNvPr>
            <p:cNvSpPr/>
            <p:nvPr/>
          </p:nvSpPr>
          <p:spPr>
            <a:xfrm>
              <a:off x="-1" y="89152"/>
              <a:ext cx="228611" cy="216025"/>
            </a:xfrm>
            <a:prstGeom prst="chevron">
              <a:avLst>
                <a:gd name="adj" fmla="val 0"/>
              </a:avLst>
            </a:prstGeom>
            <a:solidFill>
              <a:srgbClr val="203864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599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65" name="Group 532">
              <a:extLst>
                <a:ext uri="{FF2B5EF4-FFF2-40B4-BE49-F238E27FC236}">
                  <a16:creationId xmlns:a16="http://schemas.microsoft.com/office/drawing/2014/main" xmlns="" id="{58660220-BD0E-4675-A359-F9DF1D6EF537}"/>
                </a:ext>
              </a:extLst>
            </p:cNvPr>
            <p:cNvGrpSpPr/>
            <p:nvPr/>
          </p:nvGrpSpPr>
          <p:grpSpPr>
            <a:xfrm>
              <a:off x="418217" y="-1"/>
              <a:ext cx="3598581" cy="938849"/>
              <a:chOff x="0" y="0"/>
              <a:chExt cx="3598580" cy="938847"/>
            </a:xfrm>
          </p:grpSpPr>
          <p:sp>
            <p:nvSpPr>
              <p:cNvPr id="166" name="Shape 530">
                <a:extLst>
                  <a:ext uri="{FF2B5EF4-FFF2-40B4-BE49-F238E27FC236}">
                    <a16:creationId xmlns:a16="http://schemas.microsoft.com/office/drawing/2014/main" xmlns="" id="{85435C13-4944-4E04-9036-2AFF5DDB8182}"/>
                  </a:ext>
                </a:extLst>
              </p:cNvPr>
              <p:cNvSpPr/>
              <p:nvPr/>
            </p:nvSpPr>
            <p:spPr>
              <a:xfrm>
                <a:off x="0" y="0"/>
                <a:ext cx="1383637" cy="369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60940" tIns="60940" rIns="60940" bIns="60940" numCol="1" anchor="t">
                <a:spAutoFit/>
              </a:bodyPr>
              <a:lstStyle>
                <a:lvl1pPr>
                  <a:defRPr>
                    <a:solidFill>
                      <a:srgbClr val="F79A00"/>
                    </a:solidFill>
                    <a:latin typeface="+mj-lt"/>
                    <a:ea typeface="+mj-ea"/>
                    <a:cs typeface="+mj-cs"/>
                    <a:sym typeface="Source Sans Pro" panose="020B0503030403020204"/>
                  </a:defRPr>
                </a:lvl1pPr>
              </a:lstStyle>
              <a:p>
                <a:pPr defTabSz="914099"/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输入您的标题</a:t>
                </a:r>
                <a:endParaRPr lang="en-AU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67" name="Shape 531">
                <a:extLst>
                  <a:ext uri="{FF2B5EF4-FFF2-40B4-BE49-F238E27FC236}">
                    <a16:creationId xmlns:a16="http://schemas.microsoft.com/office/drawing/2014/main" xmlns="" id="{F840747D-2B4F-440D-90CD-0546E44F41FC}"/>
                  </a:ext>
                </a:extLst>
              </p:cNvPr>
              <p:cNvSpPr/>
              <p:nvPr/>
            </p:nvSpPr>
            <p:spPr>
              <a:xfrm>
                <a:off x="0" y="384893"/>
                <a:ext cx="3598580" cy="5539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40" tIns="60940" rIns="60940" bIns="60940" numCol="1" anchor="t">
                <a:spAutoFit/>
              </a:bodyPr>
              <a:lstStyle/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400"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在此输入关于此标题或图形的文字描述内容或者相关的数据。</a:t>
                </a:r>
                <a:endParaRPr sz="1400" b="1" i="1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8" name="Group 533">
            <a:extLst>
              <a:ext uri="{FF2B5EF4-FFF2-40B4-BE49-F238E27FC236}">
                <a16:creationId xmlns:a16="http://schemas.microsoft.com/office/drawing/2014/main" xmlns="" id="{B87ECC08-2993-4CF1-8A65-9947146DEA81}"/>
              </a:ext>
            </a:extLst>
          </p:cNvPr>
          <p:cNvGrpSpPr/>
          <p:nvPr/>
        </p:nvGrpSpPr>
        <p:grpSpPr>
          <a:xfrm>
            <a:off x="1029277" y="4894877"/>
            <a:ext cx="3854662" cy="905004"/>
            <a:chOff x="-1" y="-1"/>
            <a:chExt cx="4337782" cy="888305"/>
          </a:xfrm>
        </p:grpSpPr>
        <p:sp>
          <p:nvSpPr>
            <p:cNvPr id="169" name="Shape 529">
              <a:extLst>
                <a:ext uri="{FF2B5EF4-FFF2-40B4-BE49-F238E27FC236}">
                  <a16:creationId xmlns:a16="http://schemas.microsoft.com/office/drawing/2014/main" xmlns="" id="{DDC098CF-8C32-4D8F-933F-692F71389777}"/>
                </a:ext>
              </a:extLst>
            </p:cNvPr>
            <p:cNvSpPr/>
            <p:nvPr/>
          </p:nvSpPr>
          <p:spPr>
            <a:xfrm>
              <a:off x="-1" y="89152"/>
              <a:ext cx="228611" cy="216025"/>
            </a:xfrm>
            <a:prstGeom prst="chevron">
              <a:avLst>
                <a:gd name="adj" fmla="val 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599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70" name="Group 532">
              <a:extLst>
                <a:ext uri="{FF2B5EF4-FFF2-40B4-BE49-F238E27FC236}">
                  <a16:creationId xmlns:a16="http://schemas.microsoft.com/office/drawing/2014/main" xmlns="" id="{5BC25C5E-63F9-4D32-8798-E7B9486E36E8}"/>
                </a:ext>
              </a:extLst>
            </p:cNvPr>
            <p:cNvGrpSpPr/>
            <p:nvPr/>
          </p:nvGrpSpPr>
          <p:grpSpPr>
            <a:xfrm>
              <a:off x="418217" y="-1"/>
              <a:ext cx="3919564" cy="888305"/>
              <a:chOff x="0" y="0"/>
              <a:chExt cx="3919563" cy="888303"/>
            </a:xfrm>
          </p:grpSpPr>
          <p:sp>
            <p:nvSpPr>
              <p:cNvPr id="171" name="Shape 530">
                <a:extLst>
                  <a:ext uri="{FF2B5EF4-FFF2-40B4-BE49-F238E27FC236}">
                    <a16:creationId xmlns:a16="http://schemas.microsoft.com/office/drawing/2014/main" xmlns="" id="{597C584D-2920-4C10-A206-3B7A097C20A2}"/>
                  </a:ext>
                </a:extLst>
              </p:cNvPr>
              <p:cNvSpPr/>
              <p:nvPr/>
            </p:nvSpPr>
            <p:spPr>
              <a:xfrm>
                <a:off x="0" y="0"/>
                <a:ext cx="1556371" cy="3623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60940" tIns="60940" rIns="60940" bIns="60940" numCol="1" anchor="t">
                <a:spAutoFit/>
              </a:bodyPr>
              <a:lstStyle>
                <a:lvl1pPr>
                  <a:defRPr>
                    <a:solidFill>
                      <a:srgbClr val="F79A00"/>
                    </a:solidFill>
                    <a:latin typeface="+mj-lt"/>
                    <a:ea typeface="+mj-ea"/>
                    <a:cs typeface="+mj-cs"/>
                    <a:sym typeface="Source Sans Pro" panose="020B0503030403020204"/>
                  </a:defRPr>
                </a:lvl1pPr>
              </a:lstStyle>
              <a:p>
                <a:pPr defTabSz="914099"/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输入您的标题</a:t>
                </a:r>
                <a:endParaRPr lang="en-AU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72" name="Shape 531">
                <a:extLst>
                  <a:ext uri="{FF2B5EF4-FFF2-40B4-BE49-F238E27FC236}">
                    <a16:creationId xmlns:a16="http://schemas.microsoft.com/office/drawing/2014/main" xmlns="" id="{7054D1F3-3844-4345-A003-F28A49A8BA09}"/>
                  </a:ext>
                </a:extLst>
              </p:cNvPr>
              <p:cNvSpPr/>
              <p:nvPr/>
            </p:nvSpPr>
            <p:spPr>
              <a:xfrm>
                <a:off x="0" y="344569"/>
                <a:ext cx="3919563" cy="543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40" tIns="60940" rIns="60940" bIns="60940" numCol="1" anchor="t">
                <a:spAutoFit/>
              </a:bodyPr>
              <a:lstStyle/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400"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在此输入关于此标题或图形的文字描述内容或者相关的数据。</a:t>
                </a:r>
                <a:endParaRPr sz="1400" b="1" i="1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62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146" grpId="0" animBg="1"/>
      <p:bldP spid="147" grpId="0"/>
      <p:bldP spid="148" grpId="0" animBg="1"/>
      <p:bldP spid="149" grpId="0"/>
      <p:bldP spid="159" grpId="0"/>
      <p:bldP spid="161" grpId="0" animBg="1"/>
      <p:bldP spid="163" grpId="0" advAuto="0"/>
      <p:bldP spid="168" grpId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EBFAFFD-D32D-4CBC-BE8F-B641B7E4243A}"/>
              </a:ext>
            </a:extLst>
          </p:cNvPr>
          <p:cNvGrpSpPr/>
          <p:nvPr/>
        </p:nvGrpSpPr>
        <p:grpSpPr>
          <a:xfrm>
            <a:off x="6508687" y="2403460"/>
            <a:ext cx="1726108" cy="1762321"/>
            <a:chOff x="12412274" y="4315557"/>
            <a:chExt cx="3515860" cy="3515861"/>
          </a:xfrm>
        </p:grpSpPr>
        <p:sp>
          <p:nvSpPr>
            <p:cNvPr id="3" name="Shape 1627">
              <a:extLst>
                <a:ext uri="{FF2B5EF4-FFF2-40B4-BE49-F238E27FC236}">
                  <a16:creationId xmlns:a16="http://schemas.microsoft.com/office/drawing/2014/main" xmlns="" id="{BC6053A9-703D-480E-848D-264339EC0882}"/>
                </a:ext>
              </a:extLst>
            </p:cNvPr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277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" name="Shape 1628">
              <a:extLst>
                <a:ext uri="{FF2B5EF4-FFF2-40B4-BE49-F238E27FC236}">
                  <a16:creationId xmlns:a16="http://schemas.microsoft.com/office/drawing/2014/main" xmlns="" id="{1942A3B8-F0E7-4F1A-A9C4-9F0FA2577896}"/>
                </a:ext>
              </a:extLst>
            </p:cNvPr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277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" name="Shape 1631">
              <a:extLst>
                <a:ext uri="{FF2B5EF4-FFF2-40B4-BE49-F238E27FC236}">
                  <a16:creationId xmlns:a16="http://schemas.microsoft.com/office/drawing/2014/main" xmlns="" id="{F21FF61E-85A3-476A-B411-5E4C75E2729A}"/>
                </a:ext>
              </a:extLst>
            </p:cNvPr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2982" tIns="32982" rIns="32982" bIns="32982" anchor="ctr"/>
            <a:lstStyle/>
            <a:p>
              <a:pPr defTabSz="2148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597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21DE7F76-2106-40A0-8EBD-345BA341888D}"/>
              </a:ext>
            </a:extLst>
          </p:cNvPr>
          <p:cNvGrpSpPr/>
          <p:nvPr/>
        </p:nvGrpSpPr>
        <p:grpSpPr>
          <a:xfrm>
            <a:off x="1139070" y="2403460"/>
            <a:ext cx="1726108" cy="1762321"/>
            <a:chOff x="3487813" y="4315557"/>
            <a:chExt cx="3515861" cy="3515861"/>
          </a:xfrm>
        </p:grpSpPr>
        <p:sp>
          <p:nvSpPr>
            <p:cNvPr id="7" name="Shape 1623">
              <a:extLst>
                <a:ext uri="{FF2B5EF4-FFF2-40B4-BE49-F238E27FC236}">
                  <a16:creationId xmlns:a16="http://schemas.microsoft.com/office/drawing/2014/main" xmlns="" id="{DDEDDC86-09E8-4625-9001-5BD707759DA4}"/>
                </a:ext>
              </a:extLst>
            </p:cNvPr>
            <p:cNvSpPr/>
            <p:nvPr/>
          </p:nvSpPr>
          <p:spPr>
            <a:xfrm>
              <a:off x="348781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277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" name="Shape 1624">
              <a:extLst>
                <a:ext uri="{FF2B5EF4-FFF2-40B4-BE49-F238E27FC236}">
                  <a16:creationId xmlns:a16="http://schemas.microsoft.com/office/drawing/2014/main" xmlns="" id="{512E5BBD-2A77-42D2-9C49-78ACAB97E822}"/>
                </a:ext>
              </a:extLst>
            </p:cNvPr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277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" name="Shape 1632">
              <a:extLst>
                <a:ext uri="{FF2B5EF4-FFF2-40B4-BE49-F238E27FC236}">
                  <a16:creationId xmlns:a16="http://schemas.microsoft.com/office/drawing/2014/main" xmlns="" id="{ED70C76A-07AD-4E8D-8497-E582AE407931}"/>
                </a:ext>
              </a:extLst>
            </p:cNvPr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2982" tIns="32982" rIns="32982" bIns="32982" anchor="ctr"/>
            <a:lstStyle/>
            <a:p>
              <a:pPr defTabSz="2148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597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765B2E34-BE5A-4010-AA54-305B0AD4DD90}"/>
              </a:ext>
            </a:extLst>
          </p:cNvPr>
          <p:cNvGrpSpPr/>
          <p:nvPr/>
        </p:nvGrpSpPr>
        <p:grpSpPr>
          <a:xfrm>
            <a:off x="3827472" y="2403460"/>
            <a:ext cx="1726108" cy="1762321"/>
            <a:chOff x="7950043" y="4315557"/>
            <a:chExt cx="3515861" cy="3515861"/>
          </a:xfrm>
        </p:grpSpPr>
        <p:sp>
          <p:nvSpPr>
            <p:cNvPr id="11" name="Shape 1625">
              <a:extLst>
                <a:ext uri="{FF2B5EF4-FFF2-40B4-BE49-F238E27FC236}">
                  <a16:creationId xmlns:a16="http://schemas.microsoft.com/office/drawing/2014/main" xmlns="" id="{BFFEBE6B-73ED-47E1-8E5E-17401955D184}"/>
                </a:ext>
              </a:extLst>
            </p:cNvPr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1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277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2" name="Shape 1626">
              <a:extLst>
                <a:ext uri="{FF2B5EF4-FFF2-40B4-BE49-F238E27FC236}">
                  <a16:creationId xmlns:a16="http://schemas.microsoft.com/office/drawing/2014/main" xmlns="" id="{7BDFF845-126F-42E2-AF86-5FBE31E161AC}"/>
                </a:ext>
              </a:extLst>
            </p:cNvPr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277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3" name="Shape 1633">
              <a:extLst>
                <a:ext uri="{FF2B5EF4-FFF2-40B4-BE49-F238E27FC236}">
                  <a16:creationId xmlns:a16="http://schemas.microsoft.com/office/drawing/2014/main" xmlns="" id="{3FD5D69A-E31D-45EB-9D47-A404D8CAD956}"/>
                </a:ext>
              </a:extLst>
            </p:cNvPr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2982" tIns="32982" rIns="32982" bIns="32982" anchor="ctr"/>
            <a:lstStyle/>
            <a:p>
              <a:pPr defTabSz="2148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597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7A32C979-C038-4D3C-8966-87AA82091031}"/>
              </a:ext>
            </a:extLst>
          </p:cNvPr>
          <p:cNvGrpSpPr/>
          <p:nvPr/>
        </p:nvGrpSpPr>
        <p:grpSpPr>
          <a:xfrm>
            <a:off x="9197089" y="2403460"/>
            <a:ext cx="1726108" cy="1762321"/>
            <a:chOff x="16874504" y="4315557"/>
            <a:chExt cx="3515861" cy="3515861"/>
          </a:xfrm>
        </p:grpSpPr>
        <p:sp>
          <p:nvSpPr>
            <p:cNvPr id="15" name="Shape 1629">
              <a:extLst>
                <a:ext uri="{FF2B5EF4-FFF2-40B4-BE49-F238E27FC236}">
                  <a16:creationId xmlns:a16="http://schemas.microsoft.com/office/drawing/2014/main" xmlns="" id="{72EBDEAC-510C-4294-A583-51A1109B2630}"/>
                </a:ext>
              </a:extLst>
            </p:cNvPr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1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277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0">
              <a:extLst>
                <a:ext uri="{FF2B5EF4-FFF2-40B4-BE49-F238E27FC236}">
                  <a16:creationId xmlns:a16="http://schemas.microsoft.com/office/drawing/2014/main" xmlns="" id="{0037F746-9556-4518-BDB7-9FB1B3DC0205}"/>
                </a:ext>
              </a:extLst>
            </p:cNvPr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 sz="277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7" name="Shape 1634">
              <a:extLst>
                <a:ext uri="{FF2B5EF4-FFF2-40B4-BE49-F238E27FC236}">
                  <a16:creationId xmlns:a16="http://schemas.microsoft.com/office/drawing/2014/main" xmlns="" id="{E24A9BDF-CF6F-446E-B067-61DF3CEED0FD}"/>
                </a:ext>
              </a:extLst>
            </p:cNvPr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2982" tIns="32982" rIns="32982" bIns="32982" anchor="ctr"/>
            <a:lstStyle/>
            <a:p>
              <a:pPr defTabSz="2148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597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02C82BD0-59C4-4B15-BCA2-15FE2928EA3B}"/>
              </a:ext>
            </a:extLst>
          </p:cNvPr>
          <p:cNvSpPr txBox="1"/>
          <p:nvPr/>
        </p:nvSpPr>
        <p:spPr>
          <a:xfrm>
            <a:off x="983747" y="4932649"/>
            <a:ext cx="2434259" cy="892845"/>
          </a:xfrm>
          <a:prstGeom prst="rect">
            <a:avLst/>
          </a:prstGeom>
          <a:noFill/>
        </p:spPr>
        <p:txBody>
          <a:bodyPr wrap="square" lIns="91412" tIns="45706" rIns="91412" bIns="4570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CBC995CE-140D-4175-AB56-DFBD7CFCC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622" y="4538949"/>
            <a:ext cx="1620900" cy="33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2" tIns="45706" rIns="91412" bIns="45706">
            <a:spAutoFit/>
          </a:bodyPr>
          <a:lstStyle/>
          <a:p>
            <a:r>
              <a:rPr lang="zh-CN" altLang="en-US" sz="1599" b="1" dirty="0">
                <a:latin typeface="黑体" panose="02010609060101010101" pitchFamily="49" charset="-122"/>
                <a:ea typeface="黑体" panose="02010609060101010101" pitchFamily="49" charset="-122"/>
              </a:rPr>
              <a:t>请输入您的标题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DC31E95-84FA-4EB1-BD8C-53A734A0705A}"/>
              </a:ext>
            </a:extLst>
          </p:cNvPr>
          <p:cNvSpPr txBox="1"/>
          <p:nvPr/>
        </p:nvSpPr>
        <p:spPr>
          <a:xfrm>
            <a:off x="3634057" y="4932649"/>
            <a:ext cx="2432764" cy="892845"/>
          </a:xfrm>
          <a:prstGeom prst="rect">
            <a:avLst/>
          </a:prstGeom>
          <a:noFill/>
        </p:spPr>
        <p:txBody>
          <a:bodyPr wrap="square" lIns="91412" tIns="45706" rIns="91412" bIns="4570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14234FE7-591A-42AF-AC5E-76EBD8D2E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626" y="4538949"/>
            <a:ext cx="1620900" cy="33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2" tIns="45706" rIns="91412" bIns="45706">
            <a:spAutoFit/>
          </a:bodyPr>
          <a:lstStyle/>
          <a:p>
            <a:r>
              <a:rPr lang="zh-CN" altLang="en-US" sz="1599" b="1" dirty="0">
                <a:latin typeface="黑体" panose="02010609060101010101" pitchFamily="49" charset="-122"/>
                <a:ea typeface="黑体" panose="02010609060101010101" pitchFamily="49" charset="-122"/>
              </a:rPr>
              <a:t>请输入您的标题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1204EA6-020E-4D8C-9BBD-36BD78C5E95B}"/>
              </a:ext>
            </a:extLst>
          </p:cNvPr>
          <p:cNvSpPr txBox="1"/>
          <p:nvPr/>
        </p:nvSpPr>
        <p:spPr>
          <a:xfrm>
            <a:off x="6282774" y="4932649"/>
            <a:ext cx="2434259" cy="892845"/>
          </a:xfrm>
          <a:prstGeom prst="rect">
            <a:avLst/>
          </a:prstGeom>
          <a:noFill/>
        </p:spPr>
        <p:txBody>
          <a:bodyPr wrap="square" lIns="91412" tIns="45706" rIns="91412" bIns="4570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5C2DC8-5A0F-4485-8A32-908263EF3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043" y="4538949"/>
            <a:ext cx="1620900" cy="33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2" tIns="45706" rIns="91412" bIns="45706">
            <a:spAutoFit/>
          </a:bodyPr>
          <a:lstStyle/>
          <a:p>
            <a:r>
              <a:rPr lang="zh-CN" altLang="en-US" sz="1599" b="1" dirty="0">
                <a:latin typeface="黑体" panose="02010609060101010101" pitchFamily="49" charset="-122"/>
                <a:ea typeface="黑体" panose="02010609060101010101" pitchFamily="49" charset="-122"/>
              </a:rPr>
              <a:t>请输入您的标题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9B809F2C-3B11-460F-B2CC-59758900E6BE}"/>
              </a:ext>
            </a:extLst>
          </p:cNvPr>
          <p:cNvSpPr txBox="1"/>
          <p:nvPr/>
        </p:nvSpPr>
        <p:spPr>
          <a:xfrm>
            <a:off x="8931494" y="4932650"/>
            <a:ext cx="2434259" cy="892845"/>
          </a:xfrm>
          <a:prstGeom prst="rect">
            <a:avLst/>
          </a:prstGeom>
          <a:noFill/>
        </p:spPr>
        <p:txBody>
          <a:bodyPr wrap="square" lIns="91412" tIns="45706" rIns="91412" bIns="4570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在此输入关于此标题或图形的文字描述内容或者相关的数据。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83562094-E1F6-4880-A62F-CDA0C34AF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369" y="4538949"/>
            <a:ext cx="1620900" cy="33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2" tIns="45706" rIns="91412" bIns="45706">
            <a:spAutoFit/>
          </a:bodyPr>
          <a:lstStyle/>
          <a:p>
            <a:r>
              <a:rPr lang="zh-CN" altLang="en-US" sz="1599" b="1" dirty="0">
                <a:latin typeface="黑体" panose="02010609060101010101" pitchFamily="49" charset="-122"/>
                <a:ea typeface="黑体" panose="02010609060101010101" pitchFamily="49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16582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xmlns="" id="{C01E4124-004A-4415-AECC-343328DF0E39}"/>
              </a:ext>
            </a:extLst>
          </p:cNvPr>
          <p:cNvSpPr>
            <a:spLocks/>
          </p:cNvSpPr>
          <p:nvPr/>
        </p:nvSpPr>
        <p:spPr bwMode="auto">
          <a:xfrm flipH="1">
            <a:off x="5476972" y="2298522"/>
            <a:ext cx="1415198" cy="878450"/>
          </a:xfrm>
          <a:custGeom>
            <a:avLst/>
            <a:gdLst/>
            <a:ahLst/>
            <a:cxnLst>
              <a:cxn ang="0">
                <a:pos x="515" y="102"/>
              </a:cxn>
              <a:cxn ang="0">
                <a:pos x="366" y="194"/>
              </a:cxn>
              <a:cxn ang="0">
                <a:pos x="395" y="211"/>
              </a:cxn>
              <a:cxn ang="0">
                <a:pos x="414" y="257"/>
              </a:cxn>
              <a:cxn ang="0">
                <a:pos x="395" y="302"/>
              </a:cxn>
              <a:cxn ang="0">
                <a:pos x="350" y="320"/>
              </a:cxn>
              <a:cxn ang="0">
                <a:pos x="305" y="302"/>
              </a:cxn>
              <a:cxn ang="0">
                <a:pos x="287" y="257"/>
              </a:cxn>
              <a:cxn ang="0">
                <a:pos x="288" y="243"/>
              </a:cxn>
              <a:cxn ang="0">
                <a:pos x="171" y="315"/>
              </a:cxn>
              <a:cxn ang="0">
                <a:pos x="124" y="238"/>
              </a:cxn>
              <a:cxn ang="0">
                <a:pos x="109" y="262"/>
              </a:cxn>
              <a:cxn ang="0">
                <a:pos x="64" y="281"/>
              </a:cxn>
              <a:cxn ang="0">
                <a:pos x="18" y="262"/>
              </a:cxn>
              <a:cxn ang="0">
                <a:pos x="0" y="217"/>
              </a:cxn>
              <a:cxn ang="0">
                <a:pos x="18" y="172"/>
              </a:cxn>
              <a:cxn ang="0">
                <a:pos x="64" y="153"/>
              </a:cxn>
              <a:cxn ang="0">
                <a:pos x="74" y="154"/>
              </a:cxn>
              <a:cxn ang="0">
                <a:pos x="29" y="80"/>
              </a:cxn>
              <a:cxn ang="0">
                <a:pos x="115" y="31"/>
              </a:cxn>
              <a:cxn ang="0">
                <a:pos x="278" y="3"/>
              </a:cxn>
              <a:cxn ang="0">
                <a:pos x="445" y="52"/>
              </a:cxn>
              <a:cxn ang="0">
                <a:pos x="515" y="102"/>
              </a:cxn>
            </a:cxnLst>
            <a:rect l="0" t="0" r="r" b="b"/>
            <a:pathLst>
              <a:path w="515" h="320">
                <a:moveTo>
                  <a:pt x="515" y="102"/>
                </a:moveTo>
                <a:cubicBezTo>
                  <a:pt x="366" y="194"/>
                  <a:pt x="366" y="194"/>
                  <a:pt x="366" y="194"/>
                </a:cubicBezTo>
                <a:cubicBezTo>
                  <a:pt x="377" y="197"/>
                  <a:pt x="387" y="203"/>
                  <a:pt x="395" y="211"/>
                </a:cubicBezTo>
                <a:cubicBezTo>
                  <a:pt x="408" y="224"/>
                  <a:pt x="414" y="239"/>
                  <a:pt x="414" y="257"/>
                </a:cubicBezTo>
                <a:cubicBezTo>
                  <a:pt x="414" y="274"/>
                  <a:pt x="408" y="289"/>
                  <a:pt x="395" y="302"/>
                </a:cubicBezTo>
                <a:cubicBezTo>
                  <a:pt x="383" y="314"/>
                  <a:pt x="368" y="320"/>
                  <a:pt x="350" y="320"/>
                </a:cubicBezTo>
                <a:cubicBezTo>
                  <a:pt x="333" y="320"/>
                  <a:pt x="318" y="314"/>
                  <a:pt x="305" y="302"/>
                </a:cubicBezTo>
                <a:cubicBezTo>
                  <a:pt x="293" y="289"/>
                  <a:pt x="287" y="274"/>
                  <a:pt x="287" y="257"/>
                </a:cubicBezTo>
                <a:cubicBezTo>
                  <a:pt x="287" y="252"/>
                  <a:pt x="287" y="247"/>
                  <a:pt x="288" y="243"/>
                </a:cubicBezTo>
                <a:cubicBezTo>
                  <a:pt x="171" y="315"/>
                  <a:pt x="171" y="315"/>
                  <a:pt x="171" y="315"/>
                </a:cubicBezTo>
                <a:cubicBezTo>
                  <a:pt x="124" y="238"/>
                  <a:pt x="124" y="238"/>
                  <a:pt x="124" y="238"/>
                </a:cubicBezTo>
                <a:cubicBezTo>
                  <a:pt x="121" y="247"/>
                  <a:pt x="116" y="255"/>
                  <a:pt x="109" y="262"/>
                </a:cubicBezTo>
                <a:cubicBezTo>
                  <a:pt x="96" y="275"/>
                  <a:pt x="81" y="281"/>
                  <a:pt x="64" y="281"/>
                </a:cubicBezTo>
                <a:cubicBezTo>
                  <a:pt x="46" y="281"/>
                  <a:pt x="31" y="275"/>
                  <a:pt x="18" y="262"/>
                </a:cubicBezTo>
                <a:cubicBezTo>
                  <a:pt x="6" y="250"/>
                  <a:pt x="0" y="235"/>
                  <a:pt x="0" y="217"/>
                </a:cubicBezTo>
                <a:cubicBezTo>
                  <a:pt x="0" y="200"/>
                  <a:pt x="6" y="184"/>
                  <a:pt x="18" y="172"/>
                </a:cubicBezTo>
                <a:cubicBezTo>
                  <a:pt x="31" y="160"/>
                  <a:pt x="46" y="153"/>
                  <a:pt x="64" y="153"/>
                </a:cubicBezTo>
                <a:cubicBezTo>
                  <a:pt x="67" y="153"/>
                  <a:pt x="71" y="154"/>
                  <a:pt x="74" y="154"/>
                </a:cubicBezTo>
                <a:cubicBezTo>
                  <a:pt x="29" y="80"/>
                  <a:pt x="29" y="80"/>
                  <a:pt x="29" y="80"/>
                </a:cubicBezTo>
                <a:cubicBezTo>
                  <a:pt x="55" y="60"/>
                  <a:pt x="84" y="43"/>
                  <a:pt x="115" y="31"/>
                </a:cubicBezTo>
                <a:cubicBezTo>
                  <a:pt x="167" y="9"/>
                  <a:pt x="221" y="0"/>
                  <a:pt x="278" y="3"/>
                </a:cubicBezTo>
                <a:cubicBezTo>
                  <a:pt x="337" y="7"/>
                  <a:pt x="392" y="23"/>
                  <a:pt x="445" y="52"/>
                </a:cubicBezTo>
                <a:cubicBezTo>
                  <a:pt x="471" y="67"/>
                  <a:pt x="494" y="84"/>
                  <a:pt x="515" y="102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275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xmlns="" id="{3E5CF7AF-885B-4658-A719-25FFF84B222B}"/>
              </a:ext>
            </a:extLst>
          </p:cNvPr>
          <p:cNvSpPr>
            <a:spLocks/>
          </p:cNvSpPr>
          <p:nvPr/>
        </p:nvSpPr>
        <p:spPr bwMode="auto">
          <a:xfrm flipH="1">
            <a:off x="5171944" y="2578605"/>
            <a:ext cx="1258278" cy="1413732"/>
          </a:xfrm>
          <a:custGeom>
            <a:avLst/>
            <a:gdLst/>
            <a:ahLst/>
            <a:cxnLst>
              <a:cxn ang="0">
                <a:pos x="458" y="345"/>
              </a:cxn>
              <a:cxn ang="0">
                <a:pos x="365" y="403"/>
              </a:cxn>
              <a:cxn ang="0">
                <a:pos x="365" y="402"/>
              </a:cxn>
              <a:cxn ang="0">
                <a:pos x="346" y="356"/>
              </a:cxn>
              <a:cxn ang="0">
                <a:pos x="301" y="338"/>
              </a:cxn>
              <a:cxn ang="0">
                <a:pos x="256" y="356"/>
              </a:cxn>
              <a:cxn ang="0">
                <a:pos x="237" y="402"/>
              </a:cxn>
              <a:cxn ang="0">
                <a:pos x="256" y="447"/>
              </a:cxn>
              <a:cxn ang="0">
                <a:pos x="273" y="459"/>
              </a:cxn>
              <a:cxn ang="0">
                <a:pos x="184" y="515"/>
              </a:cxn>
              <a:cxn ang="0">
                <a:pos x="122" y="411"/>
              </a:cxn>
              <a:cxn ang="0">
                <a:pos x="109" y="429"/>
              </a:cxn>
              <a:cxn ang="0">
                <a:pos x="64" y="448"/>
              </a:cxn>
              <a:cxn ang="0">
                <a:pos x="18" y="429"/>
              </a:cxn>
              <a:cxn ang="0">
                <a:pos x="0" y="385"/>
              </a:cxn>
              <a:cxn ang="0">
                <a:pos x="18" y="339"/>
              </a:cxn>
              <a:cxn ang="0">
                <a:pos x="64" y="321"/>
              </a:cxn>
              <a:cxn ang="0">
                <a:pos x="67" y="321"/>
              </a:cxn>
              <a:cxn ang="0">
                <a:pos x="3" y="213"/>
              </a:cxn>
              <a:cxn ang="0">
                <a:pos x="120" y="141"/>
              </a:cxn>
              <a:cxn ang="0">
                <a:pos x="119" y="155"/>
              </a:cxn>
              <a:cxn ang="0">
                <a:pos x="137" y="200"/>
              </a:cxn>
              <a:cxn ang="0">
                <a:pos x="182" y="218"/>
              </a:cxn>
              <a:cxn ang="0">
                <a:pos x="227" y="200"/>
              </a:cxn>
              <a:cxn ang="0">
                <a:pos x="246" y="155"/>
              </a:cxn>
              <a:cxn ang="0">
                <a:pos x="227" y="109"/>
              </a:cxn>
              <a:cxn ang="0">
                <a:pos x="198" y="92"/>
              </a:cxn>
              <a:cxn ang="0">
                <a:pos x="347" y="0"/>
              </a:cxn>
              <a:cxn ang="0">
                <a:pos x="443" y="159"/>
              </a:cxn>
              <a:cxn ang="0">
                <a:pos x="447" y="305"/>
              </a:cxn>
              <a:cxn ang="0">
                <a:pos x="458" y="345"/>
              </a:cxn>
            </a:cxnLst>
            <a:rect l="0" t="0" r="r" b="b"/>
            <a:pathLst>
              <a:path w="458" h="515">
                <a:moveTo>
                  <a:pt x="458" y="345"/>
                </a:moveTo>
                <a:cubicBezTo>
                  <a:pt x="365" y="403"/>
                  <a:pt x="365" y="403"/>
                  <a:pt x="365" y="403"/>
                </a:cubicBezTo>
                <a:cubicBezTo>
                  <a:pt x="365" y="402"/>
                  <a:pt x="365" y="402"/>
                  <a:pt x="365" y="402"/>
                </a:cubicBezTo>
                <a:cubicBezTo>
                  <a:pt x="365" y="384"/>
                  <a:pt x="358" y="369"/>
                  <a:pt x="346" y="356"/>
                </a:cubicBezTo>
                <a:cubicBezTo>
                  <a:pt x="334" y="344"/>
                  <a:pt x="319" y="338"/>
                  <a:pt x="301" y="338"/>
                </a:cubicBezTo>
                <a:cubicBezTo>
                  <a:pt x="283" y="338"/>
                  <a:pt x="268" y="344"/>
                  <a:pt x="256" y="356"/>
                </a:cubicBezTo>
                <a:cubicBezTo>
                  <a:pt x="243" y="369"/>
                  <a:pt x="237" y="384"/>
                  <a:pt x="237" y="402"/>
                </a:cubicBezTo>
                <a:cubicBezTo>
                  <a:pt x="237" y="419"/>
                  <a:pt x="243" y="434"/>
                  <a:pt x="256" y="447"/>
                </a:cubicBezTo>
                <a:cubicBezTo>
                  <a:pt x="261" y="452"/>
                  <a:pt x="267" y="456"/>
                  <a:pt x="273" y="459"/>
                </a:cubicBezTo>
                <a:cubicBezTo>
                  <a:pt x="184" y="515"/>
                  <a:pt x="184" y="515"/>
                  <a:pt x="184" y="515"/>
                </a:cubicBezTo>
                <a:cubicBezTo>
                  <a:pt x="122" y="411"/>
                  <a:pt x="122" y="411"/>
                  <a:pt x="122" y="411"/>
                </a:cubicBezTo>
                <a:cubicBezTo>
                  <a:pt x="119" y="418"/>
                  <a:pt x="114" y="424"/>
                  <a:pt x="109" y="429"/>
                </a:cubicBezTo>
                <a:cubicBezTo>
                  <a:pt x="96" y="442"/>
                  <a:pt x="81" y="448"/>
                  <a:pt x="64" y="448"/>
                </a:cubicBezTo>
                <a:cubicBezTo>
                  <a:pt x="46" y="448"/>
                  <a:pt x="31" y="442"/>
                  <a:pt x="18" y="429"/>
                </a:cubicBezTo>
                <a:cubicBezTo>
                  <a:pt x="6" y="417"/>
                  <a:pt x="0" y="402"/>
                  <a:pt x="0" y="385"/>
                </a:cubicBezTo>
                <a:cubicBezTo>
                  <a:pt x="0" y="367"/>
                  <a:pt x="6" y="352"/>
                  <a:pt x="18" y="339"/>
                </a:cubicBezTo>
                <a:cubicBezTo>
                  <a:pt x="31" y="327"/>
                  <a:pt x="46" y="321"/>
                  <a:pt x="64" y="321"/>
                </a:cubicBezTo>
                <a:cubicBezTo>
                  <a:pt x="65" y="321"/>
                  <a:pt x="66" y="321"/>
                  <a:pt x="67" y="321"/>
                </a:cubicBezTo>
                <a:cubicBezTo>
                  <a:pt x="3" y="213"/>
                  <a:pt x="3" y="213"/>
                  <a:pt x="3" y="213"/>
                </a:cubicBezTo>
                <a:cubicBezTo>
                  <a:pt x="120" y="141"/>
                  <a:pt x="120" y="141"/>
                  <a:pt x="120" y="141"/>
                </a:cubicBezTo>
                <a:cubicBezTo>
                  <a:pt x="119" y="145"/>
                  <a:pt x="119" y="150"/>
                  <a:pt x="119" y="155"/>
                </a:cubicBezTo>
                <a:cubicBezTo>
                  <a:pt x="119" y="172"/>
                  <a:pt x="125" y="187"/>
                  <a:pt x="137" y="200"/>
                </a:cubicBezTo>
                <a:cubicBezTo>
                  <a:pt x="150" y="212"/>
                  <a:pt x="165" y="218"/>
                  <a:pt x="182" y="218"/>
                </a:cubicBezTo>
                <a:cubicBezTo>
                  <a:pt x="200" y="218"/>
                  <a:pt x="215" y="212"/>
                  <a:pt x="227" y="200"/>
                </a:cubicBezTo>
                <a:cubicBezTo>
                  <a:pt x="240" y="187"/>
                  <a:pt x="246" y="172"/>
                  <a:pt x="246" y="155"/>
                </a:cubicBezTo>
                <a:cubicBezTo>
                  <a:pt x="246" y="137"/>
                  <a:pt x="240" y="122"/>
                  <a:pt x="227" y="109"/>
                </a:cubicBezTo>
                <a:cubicBezTo>
                  <a:pt x="219" y="101"/>
                  <a:pt x="209" y="95"/>
                  <a:pt x="198" y="92"/>
                </a:cubicBezTo>
                <a:cubicBezTo>
                  <a:pt x="347" y="0"/>
                  <a:pt x="347" y="0"/>
                  <a:pt x="347" y="0"/>
                </a:cubicBezTo>
                <a:cubicBezTo>
                  <a:pt x="396" y="43"/>
                  <a:pt x="428" y="97"/>
                  <a:pt x="443" y="159"/>
                </a:cubicBezTo>
                <a:cubicBezTo>
                  <a:pt x="454" y="205"/>
                  <a:pt x="456" y="254"/>
                  <a:pt x="447" y="305"/>
                </a:cubicBezTo>
                <a:cubicBezTo>
                  <a:pt x="445" y="314"/>
                  <a:pt x="449" y="328"/>
                  <a:pt x="458" y="345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275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xmlns="" id="{C9CB50D1-EB62-4C60-91CD-E4FCF9133300}"/>
              </a:ext>
            </a:extLst>
          </p:cNvPr>
          <p:cNvSpPr>
            <a:spLocks/>
          </p:cNvSpPr>
          <p:nvPr/>
        </p:nvSpPr>
        <p:spPr bwMode="auto">
          <a:xfrm flipH="1">
            <a:off x="4949007" y="3506914"/>
            <a:ext cx="975241" cy="1042699"/>
          </a:xfrm>
          <a:custGeom>
            <a:avLst/>
            <a:gdLst/>
            <a:ahLst/>
            <a:cxnLst>
              <a:cxn ang="0">
                <a:pos x="114" y="365"/>
              </a:cxn>
              <a:cxn ang="0">
                <a:pos x="92" y="330"/>
              </a:cxn>
              <a:cxn ang="0">
                <a:pos x="132" y="311"/>
              </a:cxn>
              <a:cxn ang="0">
                <a:pos x="151" y="266"/>
              </a:cxn>
              <a:cxn ang="0">
                <a:pos x="132" y="221"/>
              </a:cxn>
              <a:cxn ang="0">
                <a:pos x="87" y="202"/>
              </a:cxn>
              <a:cxn ang="0">
                <a:pos x="42" y="221"/>
              </a:cxn>
              <a:cxn ang="0">
                <a:pos x="33" y="232"/>
              </a:cxn>
              <a:cxn ang="0">
                <a:pos x="0" y="177"/>
              </a:cxn>
              <a:cxn ang="0">
                <a:pos x="89" y="121"/>
              </a:cxn>
              <a:cxn ang="0">
                <a:pos x="72" y="109"/>
              </a:cxn>
              <a:cxn ang="0">
                <a:pos x="53" y="64"/>
              </a:cxn>
              <a:cxn ang="0">
                <a:pos x="72" y="18"/>
              </a:cxn>
              <a:cxn ang="0">
                <a:pos x="117" y="0"/>
              </a:cxn>
              <a:cxn ang="0">
                <a:pos x="162" y="18"/>
              </a:cxn>
              <a:cxn ang="0">
                <a:pos x="181" y="64"/>
              </a:cxn>
              <a:cxn ang="0">
                <a:pos x="181" y="65"/>
              </a:cxn>
              <a:cxn ang="0">
                <a:pos x="274" y="7"/>
              </a:cxn>
              <a:cxn ang="0">
                <a:pos x="294" y="42"/>
              </a:cxn>
              <a:cxn ang="0">
                <a:pos x="344" y="112"/>
              </a:cxn>
              <a:cxn ang="0">
                <a:pos x="351" y="146"/>
              </a:cxn>
              <a:cxn ang="0">
                <a:pos x="324" y="167"/>
              </a:cxn>
              <a:cxn ang="0">
                <a:pos x="309" y="190"/>
              </a:cxn>
              <a:cxn ang="0">
                <a:pos x="313" y="216"/>
              </a:cxn>
              <a:cxn ang="0">
                <a:pos x="295" y="233"/>
              </a:cxn>
              <a:cxn ang="0">
                <a:pos x="277" y="236"/>
              </a:cxn>
              <a:cxn ang="0">
                <a:pos x="291" y="240"/>
              </a:cxn>
              <a:cxn ang="0">
                <a:pos x="305" y="256"/>
              </a:cxn>
              <a:cxn ang="0">
                <a:pos x="287" y="276"/>
              </a:cxn>
              <a:cxn ang="0">
                <a:pos x="269" y="285"/>
              </a:cxn>
              <a:cxn ang="0">
                <a:pos x="264" y="314"/>
              </a:cxn>
              <a:cxn ang="0">
                <a:pos x="253" y="361"/>
              </a:cxn>
              <a:cxn ang="0">
                <a:pos x="235" y="378"/>
              </a:cxn>
              <a:cxn ang="0">
                <a:pos x="214" y="379"/>
              </a:cxn>
              <a:cxn ang="0">
                <a:pos x="177" y="372"/>
              </a:cxn>
              <a:cxn ang="0">
                <a:pos x="117" y="366"/>
              </a:cxn>
              <a:cxn ang="0">
                <a:pos x="114" y="365"/>
              </a:cxn>
            </a:cxnLst>
            <a:rect l="0" t="0" r="r" b="b"/>
            <a:pathLst>
              <a:path w="355" h="380">
                <a:moveTo>
                  <a:pt x="114" y="365"/>
                </a:moveTo>
                <a:cubicBezTo>
                  <a:pt x="92" y="330"/>
                  <a:pt x="92" y="330"/>
                  <a:pt x="92" y="330"/>
                </a:cubicBezTo>
                <a:cubicBezTo>
                  <a:pt x="108" y="329"/>
                  <a:pt x="121" y="323"/>
                  <a:pt x="132" y="311"/>
                </a:cubicBezTo>
                <a:cubicBezTo>
                  <a:pt x="145" y="299"/>
                  <a:pt x="151" y="284"/>
                  <a:pt x="151" y="266"/>
                </a:cubicBezTo>
                <a:cubicBezTo>
                  <a:pt x="151" y="249"/>
                  <a:pt x="145" y="233"/>
                  <a:pt x="132" y="221"/>
                </a:cubicBezTo>
                <a:cubicBezTo>
                  <a:pt x="120" y="209"/>
                  <a:pt x="105" y="202"/>
                  <a:pt x="87" y="202"/>
                </a:cubicBezTo>
                <a:cubicBezTo>
                  <a:pt x="70" y="202"/>
                  <a:pt x="54" y="209"/>
                  <a:pt x="42" y="221"/>
                </a:cubicBezTo>
                <a:cubicBezTo>
                  <a:pt x="38" y="224"/>
                  <a:pt x="36" y="228"/>
                  <a:pt x="33" y="232"/>
                </a:cubicBezTo>
                <a:cubicBezTo>
                  <a:pt x="0" y="177"/>
                  <a:pt x="0" y="177"/>
                  <a:pt x="0" y="177"/>
                </a:cubicBezTo>
                <a:cubicBezTo>
                  <a:pt x="89" y="121"/>
                  <a:pt x="89" y="121"/>
                  <a:pt x="89" y="121"/>
                </a:cubicBezTo>
                <a:cubicBezTo>
                  <a:pt x="83" y="118"/>
                  <a:pt x="77" y="114"/>
                  <a:pt x="72" y="109"/>
                </a:cubicBezTo>
                <a:cubicBezTo>
                  <a:pt x="59" y="96"/>
                  <a:pt x="53" y="81"/>
                  <a:pt x="53" y="64"/>
                </a:cubicBezTo>
                <a:cubicBezTo>
                  <a:pt x="53" y="46"/>
                  <a:pt x="59" y="31"/>
                  <a:pt x="72" y="18"/>
                </a:cubicBezTo>
                <a:cubicBezTo>
                  <a:pt x="84" y="6"/>
                  <a:pt x="99" y="0"/>
                  <a:pt x="117" y="0"/>
                </a:cubicBezTo>
                <a:cubicBezTo>
                  <a:pt x="135" y="0"/>
                  <a:pt x="150" y="6"/>
                  <a:pt x="162" y="18"/>
                </a:cubicBezTo>
                <a:cubicBezTo>
                  <a:pt x="174" y="31"/>
                  <a:pt x="181" y="46"/>
                  <a:pt x="181" y="64"/>
                </a:cubicBezTo>
                <a:cubicBezTo>
                  <a:pt x="181" y="64"/>
                  <a:pt x="181" y="64"/>
                  <a:pt x="181" y="65"/>
                </a:cubicBezTo>
                <a:cubicBezTo>
                  <a:pt x="274" y="7"/>
                  <a:pt x="274" y="7"/>
                  <a:pt x="274" y="7"/>
                </a:cubicBezTo>
                <a:cubicBezTo>
                  <a:pt x="279" y="17"/>
                  <a:pt x="286" y="29"/>
                  <a:pt x="294" y="42"/>
                </a:cubicBezTo>
                <a:cubicBezTo>
                  <a:pt x="321" y="79"/>
                  <a:pt x="338" y="102"/>
                  <a:pt x="344" y="112"/>
                </a:cubicBezTo>
                <a:cubicBezTo>
                  <a:pt x="353" y="127"/>
                  <a:pt x="355" y="138"/>
                  <a:pt x="351" y="146"/>
                </a:cubicBezTo>
                <a:cubicBezTo>
                  <a:pt x="348" y="154"/>
                  <a:pt x="339" y="160"/>
                  <a:pt x="324" y="167"/>
                </a:cubicBezTo>
                <a:cubicBezTo>
                  <a:pt x="312" y="172"/>
                  <a:pt x="307" y="180"/>
                  <a:pt x="309" y="190"/>
                </a:cubicBezTo>
                <a:cubicBezTo>
                  <a:pt x="309" y="196"/>
                  <a:pt x="311" y="204"/>
                  <a:pt x="313" y="216"/>
                </a:cubicBezTo>
                <a:cubicBezTo>
                  <a:pt x="313" y="223"/>
                  <a:pt x="307" y="229"/>
                  <a:pt x="295" y="233"/>
                </a:cubicBezTo>
                <a:cubicBezTo>
                  <a:pt x="289" y="235"/>
                  <a:pt x="283" y="236"/>
                  <a:pt x="277" y="236"/>
                </a:cubicBezTo>
                <a:cubicBezTo>
                  <a:pt x="282" y="237"/>
                  <a:pt x="286" y="238"/>
                  <a:pt x="291" y="240"/>
                </a:cubicBezTo>
                <a:cubicBezTo>
                  <a:pt x="301" y="244"/>
                  <a:pt x="305" y="249"/>
                  <a:pt x="305" y="256"/>
                </a:cubicBezTo>
                <a:cubicBezTo>
                  <a:pt x="305" y="263"/>
                  <a:pt x="299" y="270"/>
                  <a:pt x="287" y="276"/>
                </a:cubicBezTo>
                <a:cubicBezTo>
                  <a:pt x="281" y="280"/>
                  <a:pt x="275" y="283"/>
                  <a:pt x="269" y="285"/>
                </a:cubicBezTo>
                <a:cubicBezTo>
                  <a:pt x="264" y="289"/>
                  <a:pt x="263" y="299"/>
                  <a:pt x="264" y="314"/>
                </a:cubicBezTo>
                <a:cubicBezTo>
                  <a:pt x="265" y="332"/>
                  <a:pt x="261" y="347"/>
                  <a:pt x="253" y="361"/>
                </a:cubicBezTo>
                <a:cubicBezTo>
                  <a:pt x="247" y="370"/>
                  <a:pt x="241" y="376"/>
                  <a:pt x="235" y="378"/>
                </a:cubicBezTo>
                <a:cubicBezTo>
                  <a:pt x="230" y="380"/>
                  <a:pt x="223" y="380"/>
                  <a:pt x="214" y="379"/>
                </a:cubicBezTo>
                <a:cubicBezTo>
                  <a:pt x="208" y="378"/>
                  <a:pt x="196" y="375"/>
                  <a:pt x="177" y="372"/>
                </a:cubicBezTo>
                <a:cubicBezTo>
                  <a:pt x="158" y="368"/>
                  <a:pt x="138" y="366"/>
                  <a:pt x="117" y="366"/>
                </a:cubicBezTo>
                <a:cubicBezTo>
                  <a:pt x="116" y="365"/>
                  <a:pt x="115" y="365"/>
                  <a:pt x="114" y="365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275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xmlns="" id="{6D2B52F4-4584-44C4-BCFC-C10BB0ECE4C7}"/>
              </a:ext>
            </a:extLst>
          </p:cNvPr>
          <p:cNvSpPr>
            <a:spLocks/>
          </p:cNvSpPr>
          <p:nvPr/>
        </p:nvSpPr>
        <p:spPr bwMode="auto">
          <a:xfrm flipH="1">
            <a:off x="5924270" y="3163748"/>
            <a:ext cx="1256814" cy="1334537"/>
          </a:xfrm>
          <a:custGeom>
            <a:avLst/>
            <a:gdLst/>
            <a:ahLst/>
            <a:cxnLst>
              <a:cxn ang="0">
                <a:pos x="457" y="302"/>
              </a:cxn>
              <a:cxn ang="0">
                <a:pos x="367" y="357"/>
              </a:cxn>
              <a:cxn ang="0">
                <a:pos x="382" y="368"/>
              </a:cxn>
              <a:cxn ang="0">
                <a:pos x="400" y="414"/>
              </a:cxn>
              <a:cxn ang="0">
                <a:pos x="382" y="458"/>
              </a:cxn>
              <a:cxn ang="0">
                <a:pos x="337" y="477"/>
              </a:cxn>
              <a:cxn ang="0">
                <a:pos x="291" y="458"/>
              </a:cxn>
              <a:cxn ang="0">
                <a:pos x="273" y="416"/>
              </a:cxn>
              <a:cxn ang="0">
                <a:pos x="158" y="486"/>
              </a:cxn>
              <a:cxn ang="0">
                <a:pos x="148" y="435"/>
              </a:cxn>
              <a:cxn ang="0">
                <a:pos x="139" y="403"/>
              </a:cxn>
              <a:cxn ang="0">
                <a:pos x="108" y="372"/>
              </a:cxn>
              <a:cxn ang="0">
                <a:pos x="45" y="283"/>
              </a:cxn>
              <a:cxn ang="0">
                <a:pos x="0" y="172"/>
              </a:cxn>
              <a:cxn ang="0">
                <a:pos x="83" y="120"/>
              </a:cxn>
              <a:cxn ang="0">
                <a:pos x="83" y="125"/>
              </a:cxn>
              <a:cxn ang="0">
                <a:pos x="101" y="170"/>
              </a:cxn>
              <a:cxn ang="0">
                <a:pos x="146" y="188"/>
              </a:cxn>
              <a:cxn ang="0">
                <a:pos x="191" y="170"/>
              </a:cxn>
              <a:cxn ang="0">
                <a:pos x="210" y="125"/>
              </a:cxn>
              <a:cxn ang="0">
                <a:pos x="191" y="79"/>
              </a:cxn>
              <a:cxn ang="0">
                <a:pos x="171" y="65"/>
              </a:cxn>
              <a:cxn ang="0">
                <a:pos x="276" y="0"/>
              </a:cxn>
              <a:cxn ang="0">
                <a:pos x="340" y="108"/>
              </a:cxn>
              <a:cxn ang="0">
                <a:pos x="337" y="108"/>
              </a:cxn>
              <a:cxn ang="0">
                <a:pos x="291" y="126"/>
              </a:cxn>
              <a:cxn ang="0">
                <a:pos x="273" y="172"/>
              </a:cxn>
              <a:cxn ang="0">
                <a:pos x="291" y="216"/>
              </a:cxn>
              <a:cxn ang="0">
                <a:pos x="337" y="235"/>
              </a:cxn>
              <a:cxn ang="0">
                <a:pos x="382" y="216"/>
              </a:cxn>
              <a:cxn ang="0">
                <a:pos x="395" y="198"/>
              </a:cxn>
              <a:cxn ang="0">
                <a:pos x="457" y="302"/>
              </a:cxn>
            </a:cxnLst>
            <a:rect l="0" t="0" r="r" b="b"/>
            <a:pathLst>
              <a:path w="457" h="486">
                <a:moveTo>
                  <a:pt x="457" y="302"/>
                </a:moveTo>
                <a:cubicBezTo>
                  <a:pt x="367" y="357"/>
                  <a:pt x="367" y="357"/>
                  <a:pt x="367" y="357"/>
                </a:cubicBezTo>
                <a:cubicBezTo>
                  <a:pt x="372" y="360"/>
                  <a:pt x="377" y="364"/>
                  <a:pt x="382" y="368"/>
                </a:cubicBezTo>
                <a:cubicBezTo>
                  <a:pt x="394" y="381"/>
                  <a:pt x="400" y="396"/>
                  <a:pt x="400" y="414"/>
                </a:cubicBezTo>
                <a:cubicBezTo>
                  <a:pt x="400" y="431"/>
                  <a:pt x="394" y="446"/>
                  <a:pt x="382" y="458"/>
                </a:cubicBezTo>
                <a:cubicBezTo>
                  <a:pt x="369" y="471"/>
                  <a:pt x="354" y="477"/>
                  <a:pt x="337" y="477"/>
                </a:cubicBezTo>
                <a:cubicBezTo>
                  <a:pt x="319" y="477"/>
                  <a:pt x="304" y="471"/>
                  <a:pt x="291" y="458"/>
                </a:cubicBezTo>
                <a:cubicBezTo>
                  <a:pt x="280" y="447"/>
                  <a:pt x="273" y="432"/>
                  <a:pt x="273" y="416"/>
                </a:cubicBezTo>
                <a:cubicBezTo>
                  <a:pt x="158" y="486"/>
                  <a:pt x="158" y="486"/>
                  <a:pt x="158" y="486"/>
                </a:cubicBezTo>
                <a:cubicBezTo>
                  <a:pt x="156" y="469"/>
                  <a:pt x="152" y="452"/>
                  <a:pt x="148" y="435"/>
                </a:cubicBezTo>
                <a:cubicBezTo>
                  <a:pt x="139" y="403"/>
                  <a:pt x="139" y="403"/>
                  <a:pt x="139" y="403"/>
                </a:cubicBezTo>
                <a:cubicBezTo>
                  <a:pt x="108" y="372"/>
                  <a:pt x="108" y="372"/>
                  <a:pt x="108" y="372"/>
                </a:cubicBezTo>
                <a:cubicBezTo>
                  <a:pt x="84" y="345"/>
                  <a:pt x="63" y="315"/>
                  <a:pt x="45" y="283"/>
                </a:cubicBezTo>
                <a:cubicBezTo>
                  <a:pt x="25" y="246"/>
                  <a:pt x="9" y="209"/>
                  <a:pt x="0" y="172"/>
                </a:cubicBezTo>
                <a:cubicBezTo>
                  <a:pt x="83" y="120"/>
                  <a:pt x="83" y="120"/>
                  <a:pt x="83" y="120"/>
                </a:cubicBezTo>
                <a:cubicBezTo>
                  <a:pt x="83" y="122"/>
                  <a:pt x="83" y="123"/>
                  <a:pt x="83" y="125"/>
                </a:cubicBezTo>
                <a:cubicBezTo>
                  <a:pt x="83" y="142"/>
                  <a:pt x="89" y="157"/>
                  <a:pt x="101" y="170"/>
                </a:cubicBezTo>
                <a:cubicBezTo>
                  <a:pt x="114" y="182"/>
                  <a:pt x="129" y="188"/>
                  <a:pt x="146" y="188"/>
                </a:cubicBezTo>
                <a:cubicBezTo>
                  <a:pt x="164" y="188"/>
                  <a:pt x="179" y="182"/>
                  <a:pt x="191" y="170"/>
                </a:cubicBezTo>
                <a:cubicBezTo>
                  <a:pt x="204" y="157"/>
                  <a:pt x="210" y="142"/>
                  <a:pt x="210" y="125"/>
                </a:cubicBezTo>
                <a:cubicBezTo>
                  <a:pt x="210" y="107"/>
                  <a:pt x="204" y="92"/>
                  <a:pt x="191" y="79"/>
                </a:cubicBezTo>
                <a:cubicBezTo>
                  <a:pt x="185" y="73"/>
                  <a:pt x="178" y="68"/>
                  <a:pt x="171" y="65"/>
                </a:cubicBezTo>
                <a:cubicBezTo>
                  <a:pt x="276" y="0"/>
                  <a:pt x="276" y="0"/>
                  <a:pt x="276" y="0"/>
                </a:cubicBezTo>
                <a:cubicBezTo>
                  <a:pt x="340" y="108"/>
                  <a:pt x="340" y="108"/>
                  <a:pt x="340" y="108"/>
                </a:cubicBezTo>
                <a:cubicBezTo>
                  <a:pt x="339" y="108"/>
                  <a:pt x="338" y="108"/>
                  <a:pt x="337" y="108"/>
                </a:cubicBezTo>
                <a:cubicBezTo>
                  <a:pt x="319" y="108"/>
                  <a:pt x="304" y="114"/>
                  <a:pt x="291" y="126"/>
                </a:cubicBezTo>
                <a:cubicBezTo>
                  <a:pt x="279" y="139"/>
                  <a:pt x="273" y="154"/>
                  <a:pt x="273" y="172"/>
                </a:cubicBezTo>
                <a:cubicBezTo>
                  <a:pt x="273" y="189"/>
                  <a:pt x="279" y="204"/>
                  <a:pt x="291" y="216"/>
                </a:cubicBezTo>
                <a:cubicBezTo>
                  <a:pt x="304" y="229"/>
                  <a:pt x="319" y="235"/>
                  <a:pt x="337" y="235"/>
                </a:cubicBezTo>
                <a:cubicBezTo>
                  <a:pt x="354" y="235"/>
                  <a:pt x="369" y="229"/>
                  <a:pt x="382" y="216"/>
                </a:cubicBezTo>
                <a:cubicBezTo>
                  <a:pt x="387" y="211"/>
                  <a:pt x="392" y="205"/>
                  <a:pt x="395" y="198"/>
                </a:cubicBezTo>
                <a:lnTo>
                  <a:pt x="457" y="302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275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xmlns="" id="{412CBCD3-F897-40B5-997E-AD8ED93DB56D}"/>
              </a:ext>
            </a:extLst>
          </p:cNvPr>
          <p:cNvSpPr>
            <a:spLocks/>
          </p:cNvSpPr>
          <p:nvPr/>
        </p:nvSpPr>
        <p:spPr bwMode="auto">
          <a:xfrm flipH="1">
            <a:off x="5509211" y="3992360"/>
            <a:ext cx="1352136" cy="1095494"/>
          </a:xfrm>
          <a:custGeom>
            <a:avLst/>
            <a:gdLst/>
            <a:ahLst/>
            <a:cxnLst>
              <a:cxn ang="0">
                <a:pos x="455" y="188"/>
              </a:cxn>
              <a:cxn ang="0">
                <a:pos x="371" y="286"/>
              </a:cxn>
              <a:cxn ang="0">
                <a:pos x="361" y="387"/>
              </a:cxn>
              <a:cxn ang="0">
                <a:pos x="363" y="399"/>
              </a:cxn>
              <a:cxn ang="0">
                <a:pos x="0" y="399"/>
              </a:cxn>
              <a:cxn ang="0">
                <a:pos x="45" y="209"/>
              </a:cxn>
              <a:cxn ang="0">
                <a:pos x="42" y="184"/>
              </a:cxn>
              <a:cxn ang="0">
                <a:pos x="157" y="114"/>
              </a:cxn>
              <a:cxn ang="0">
                <a:pos x="175" y="156"/>
              </a:cxn>
              <a:cxn ang="0">
                <a:pos x="221" y="175"/>
              </a:cxn>
              <a:cxn ang="0">
                <a:pos x="266" y="156"/>
              </a:cxn>
              <a:cxn ang="0">
                <a:pos x="284" y="112"/>
              </a:cxn>
              <a:cxn ang="0">
                <a:pos x="266" y="66"/>
              </a:cxn>
              <a:cxn ang="0">
                <a:pos x="251" y="55"/>
              </a:cxn>
              <a:cxn ang="0">
                <a:pos x="341" y="0"/>
              </a:cxn>
              <a:cxn ang="0">
                <a:pos x="374" y="55"/>
              </a:cxn>
              <a:cxn ang="0">
                <a:pos x="383" y="44"/>
              </a:cxn>
              <a:cxn ang="0">
                <a:pos x="428" y="25"/>
              </a:cxn>
              <a:cxn ang="0">
                <a:pos x="473" y="44"/>
              </a:cxn>
              <a:cxn ang="0">
                <a:pos x="492" y="89"/>
              </a:cxn>
              <a:cxn ang="0">
                <a:pos x="473" y="134"/>
              </a:cxn>
              <a:cxn ang="0">
                <a:pos x="433" y="153"/>
              </a:cxn>
              <a:cxn ang="0">
                <a:pos x="455" y="188"/>
              </a:cxn>
            </a:cxnLst>
            <a:rect l="0" t="0" r="r" b="b"/>
            <a:pathLst>
              <a:path w="492" h="399">
                <a:moveTo>
                  <a:pt x="455" y="188"/>
                </a:moveTo>
                <a:cubicBezTo>
                  <a:pt x="414" y="188"/>
                  <a:pt x="386" y="221"/>
                  <a:pt x="371" y="286"/>
                </a:cubicBezTo>
                <a:cubicBezTo>
                  <a:pt x="364" y="320"/>
                  <a:pt x="360" y="353"/>
                  <a:pt x="361" y="387"/>
                </a:cubicBezTo>
                <a:cubicBezTo>
                  <a:pt x="363" y="399"/>
                  <a:pt x="363" y="399"/>
                  <a:pt x="363" y="399"/>
                </a:cubicBezTo>
                <a:cubicBezTo>
                  <a:pt x="0" y="399"/>
                  <a:pt x="0" y="399"/>
                  <a:pt x="0" y="399"/>
                </a:cubicBezTo>
                <a:cubicBezTo>
                  <a:pt x="38" y="354"/>
                  <a:pt x="53" y="290"/>
                  <a:pt x="45" y="209"/>
                </a:cubicBezTo>
                <a:cubicBezTo>
                  <a:pt x="45" y="201"/>
                  <a:pt x="44" y="193"/>
                  <a:pt x="42" y="184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57" y="130"/>
                  <a:pt x="164" y="145"/>
                  <a:pt x="175" y="156"/>
                </a:cubicBezTo>
                <a:cubicBezTo>
                  <a:pt x="188" y="169"/>
                  <a:pt x="203" y="175"/>
                  <a:pt x="221" y="175"/>
                </a:cubicBezTo>
                <a:cubicBezTo>
                  <a:pt x="238" y="175"/>
                  <a:pt x="253" y="169"/>
                  <a:pt x="266" y="156"/>
                </a:cubicBezTo>
                <a:cubicBezTo>
                  <a:pt x="278" y="144"/>
                  <a:pt x="284" y="129"/>
                  <a:pt x="284" y="112"/>
                </a:cubicBezTo>
                <a:cubicBezTo>
                  <a:pt x="284" y="94"/>
                  <a:pt x="278" y="79"/>
                  <a:pt x="266" y="66"/>
                </a:cubicBezTo>
                <a:cubicBezTo>
                  <a:pt x="261" y="62"/>
                  <a:pt x="256" y="58"/>
                  <a:pt x="251" y="55"/>
                </a:cubicBezTo>
                <a:cubicBezTo>
                  <a:pt x="341" y="0"/>
                  <a:pt x="341" y="0"/>
                  <a:pt x="341" y="0"/>
                </a:cubicBezTo>
                <a:cubicBezTo>
                  <a:pt x="374" y="55"/>
                  <a:pt x="374" y="55"/>
                  <a:pt x="374" y="55"/>
                </a:cubicBezTo>
                <a:cubicBezTo>
                  <a:pt x="377" y="51"/>
                  <a:pt x="379" y="47"/>
                  <a:pt x="383" y="44"/>
                </a:cubicBezTo>
                <a:cubicBezTo>
                  <a:pt x="395" y="32"/>
                  <a:pt x="411" y="25"/>
                  <a:pt x="428" y="25"/>
                </a:cubicBezTo>
                <a:cubicBezTo>
                  <a:pt x="446" y="25"/>
                  <a:pt x="461" y="32"/>
                  <a:pt x="473" y="44"/>
                </a:cubicBezTo>
                <a:cubicBezTo>
                  <a:pt x="486" y="56"/>
                  <a:pt x="492" y="72"/>
                  <a:pt x="492" y="89"/>
                </a:cubicBezTo>
                <a:cubicBezTo>
                  <a:pt x="492" y="107"/>
                  <a:pt x="486" y="122"/>
                  <a:pt x="473" y="134"/>
                </a:cubicBezTo>
                <a:cubicBezTo>
                  <a:pt x="462" y="146"/>
                  <a:pt x="449" y="152"/>
                  <a:pt x="433" y="153"/>
                </a:cubicBezTo>
                <a:lnTo>
                  <a:pt x="455" y="188"/>
                </a:lnTo>
                <a:close/>
              </a:path>
            </a:pathLst>
          </a:custGeom>
          <a:solidFill>
            <a:schemeClr val="accent6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275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xmlns="" id="{624F206C-7798-439B-9FC4-5E19ACAA9D3C}"/>
              </a:ext>
            </a:extLst>
          </p:cNvPr>
          <p:cNvSpPr>
            <a:spLocks/>
          </p:cNvSpPr>
          <p:nvPr/>
        </p:nvSpPr>
        <p:spPr bwMode="auto">
          <a:xfrm flipH="1">
            <a:off x="6421424" y="2518498"/>
            <a:ext cx="805122" cy="1161490"/>
          </a:xfrm>
          <a:custGeom>
            <a:avLst/>
            <a:gdLst/>
            <a:ahLst/>
            <a:cxnLst>
              <a:cxn ang="0">
                <a:pos x="17" y="407"/>
              </a:cxn>
              <a:cxn ang="0">
                <a:pos x="18" y="207"/>
              </a:cxn>
              <a:cxn ang="0">
                <a:pos x="101" y="47"/>
              </a:cxn>
              <a:cxn ang="0">
                <a:pos x="151" y="0"/>
              </a:cxn>
              <a:cxn ang="0">
                <a:pos x="196" y="74"/>
              </a:cxn>
              <a:cxn ang="0">
                <a:pos x="186" y="73"/>
              </a:cxn>
              <a:cxn ang="0">
                <a:pos x="140" y="92"/>
              </a:cxn>
              <a:cxn ang="0">
                <a:pos x="122" y="137"/>
              </a:cxn>
              <a:cxn ang="0">
                <a:pos x="140" y="182"/>
              </a:cxn>
              <a:cxn ang="0">
                <a:pos x="186" y="201"/>
              </a:cxn>
              <a:cxn ang="0">
                <a:pos x="231" y="182"/>
              </a:cxn>
              <a:cxn ang="0">
                <a:pos x="246" y="158"/>
              </a:cxn>
              <a:cxn ang="0">
                <a:pos x="293" y="235"/>
              </a:cxn>
              <a:cxn ang="0">
                <a:pos x="188" y="300"/>
              </a:cxn>
              <a:cxn ang="0">
                <a:pos x="208" y="314"/>
              </a:cxn>
              <a:cxn ang="0">
                <a:pos x="227" y="360"/>
              </a:cxn>
              <a:cxn ang="0">
                <a:pos x="208" y="405"/>
              </a:cxn>
              <a:cxn ang="0">
                <a:pos x="163" y="423"/>
              </a:cxn>
              <a:cxn ang="0">
                <a:pos x="118" y="405"/>
              </a:cxn>
              <a:cxn ang="0">
                <a:pos x="100" y="360"/>
              </a:cxn>
              <a:cxn ang="0">
                <a:pos x="100" y="355"/>
              </a:cxn>
              <a:cxn ang="0">
                <a:pos x="17" y="407"/>
              </a:cxn>
            </a:cxnLst>
            <a:rect l="0" t="0" r="r" b="b"/>
            <a:pathLst>
              <a:path w="293" h="423">
                <a:moveTo>
                  <a:pt x="17" y="407"/>
                </a:moveTo>
                <a:cubicBezTo>
                  <a:pt x="0" y="341"/>
                  <a:pt x="1" y="275"/>
                  <a:pt x="18" y="207"/>
                </a:cubicBezTo>
                <a:cubicBezTo>
                  <a:pt x="33" y="145"/>
                  <a:pt x="61" y="92"/>
                  <a:pt x="101" y="47"/>
                </a:cubicBezTo>
                <a:cubicBezTo>
                  <a:pt x="116" y="29"/>
                  <a:pt x="133" y="14"/>
                  <a:pt x="151" y="0"/>
                </a:cubicBezTo>
                <a:cubicBezTo>
                  <a:pt x="196" y="74"/>
                  <a:pt x="196" y="74"/>
                  <a:pt x="196" y="74"/>
                </a:cubicBezTo>
                <a:cubicBezTo>
                  <a:pt x="193" y="74"/>
                  <a:pt x="189" y="73"/>
                  <a:pt x="186" y="73"/>
                </a:cubicBezTo>
                <a:cubicBezTo>
                  <a:pt x="168" y="73"/>
                  <a:pt x="153" y="80"/>
                  <a:pt x="140" y="92"/>
                </a:cubicBezTo>
                <a:cubicBezTo>
                  <a:pt x="128" y="104"/>
                  <a:pt x="122" y="120"/>
                  <a:pt x="122" y="137"/>
                </a:cubicBezTo>
                <a:cubicBezTo>
                  <a:pt x="122" y="155"/>
                  <a:pt x="128" y="170"/>
                  <a:pt x="140" y="182"/>
                </a:cubicBezTo>
                <a:cubicBezTo>
                  <a:pt x="153" y="195"/>
                  <a:pt x="168" y="201"/>
                  <a:pt x="186" y="201"/>
                </a:cubicBezTo>
                <a:cubicBezTo>
                  <a:pt x="203" y="201"/>
                  <a:pt x="218" y="195"/>
                  <a:pt x="231" y="182"/>
                </a:cubicBezTo>
                <a:cubicBezTo>
                  <a:pt x="238" y="175"/>
                  <a:pt x="243" y="167"/>
                  <a:pt x="246" y="158"/>
                </a:cubicBezTo>
                <a:cubicBezTo>
                  <a:pt x="293" y="235"/>
                  <a:pt x="293" y="235"/>
                  <a:pt x="293" y="235"/>
                </a:cubicBezTo>
                <a:cubicBezTo>
                  <a:pt x="188" y="300"/>
                  <a:pt x="188" y="300"/>
                  <a:pt x="188" y="300"/>
                </a:cubicBezTo>
                <a:cubicBezTo>
                  <a:pt x="195" y="303"/>
                  <a:pt x="202" y="308"/>
                  <a:pt x="208" y="314"/>
                </a:cubicBezTo>
                <a:cubicBezTo>
                  <a:pt x="221" y="327"/>
                  <a:pt x="227" y="342"/>
                  <a:pt x="227" y="360"/>
                </a:cubicBezTo>
                <a:cubicBezTo>
                  <a:pt x="227" y="377"/>
                  <a:pt x="221" y="392"/>
                  <a:pt x="208" y="405"/>
                </a:cubicBezTo>
                <a:cubicBezTo>
                  <a:pt x="196" y="417"/>
                  <a:pt x="181" y="423"/>
                  <a:pt x="163" y="423"/>
                </a:cubicBezTo>
                <a:cubicBezTo>
                  <a:pt x="146" y="423"/>
                  <a:pt x="131" y="417"/>
                  <a:pt x="118" y="405"/>
                </a:cubicBezTo>
                <a:cubicBezTo>
                  <a:pt x="106" y="392"/>
                  <a:pt x="100" y="377"/>
                  <a:pt x="100" y="360"/>
                </a:cubicBezTo>
                <a:cubicBezTo>
                  <a:pt x="100" y="358"/>
                  <a:pt x="100" y="357"/>
                  <a:pt x="100" y="355"/>
                </a:cubicBezTo>
                <a:lnTo>
                  <a:pt x="17" y="407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275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F6DF5175-06B9-475E-90B1-66741A3BF32B}"/>
              </a:ext>
            </a:extLst>
          </p:cNvPr>
          <p:cNvSpPr txBox="1">
            <a:spLocks/>
          </p:cNvSpPr>
          <p:nvPr/>
        </p:nvSpPr>
        <p:spPr>
          <a:xfrm>
            <a:off x="1536764" y="1849491"/>
            <a:ext cx="2828476" cy="9899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</a:b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45">
            <a:extLst>
              <a:ext uri="{FF2B5EF4-FFF2-40B4-BE49-F238E27FC236}">
                <a16:creationId xmlns:a16="http://schemas.microsoft.com/office/drawing/2014/main" xmlns="" id="{7542EF40-4FCE-4341-A81F-379F086FFB47}"/>
              </a:ext>
            </a:extLst>
          </p:cNvPr>
          <p:cNvSpPr>
            <a:spLocks noEditPoints="1"/>
          </p:cNvSpPr>
          <p:nvPr/>
        </p:nvSpPr>
        <p:spPr bwMode="auto">
          <a:xfrm>
            <a:off x="1081901" y="1999248"/>
            <a:ext cx="358977" cy="35897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Freeform 45">
            <a:extLst>
              <a:ext uri="{FF2B5EF4-FFF2-40B4-BE49-F238E27FC236}">
                <a16:creationId xmlns:a16="http://schemas.microsoft.com/office/drawing/2014/main" xmlns="" id="{AF9CE037-DB7B-466A-A0AD-643CBD3AF644}"/>
              </a:ext>
            </a:extLst>
          </p:cNvPr>
          <p:cNvSpPr>
            <a:spLocks noEditPoints="1"/>
          </p:cNvSpPr>
          <p:nvPr/>
        </p:nvSpPr>
        <p:spPr bwMode="auto">
          <a:xfrm>
            <a:off x="1081901" y="3279095"/>
            <a:ext cx="358977" cy="35897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Freeform 45">
            <a:extLst>
              <a:ext uri="{FF2B5EF4-FFF2-40B4-BE49-F238E27FC236}">
                <a16:creationId xmlns:a16="http://schemas.microsoft.com/office/drawing/2014/main" xmlns="" id="{D1CF167C-FBB2-4882-9338-CAAEFFA293FA}"/>
              </a:ext>
            </a:extLst>
          </p:cNvPr>
          <p:cNvSpPr>
            <a:spLocks noEditPoints="1"/>
          </p:cNvSpPr>
          <p:nvPr/>
        </p:nvSpPr>
        <p:spPr bwMode="auto">
          <a:xfrm>
            <a:off x="1081901" y="4669559"/>
            <a:ext cx="358977" cy="35897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B68229D6-9127-49ED-8E24-7387481E1A1B}"/>
              </a:ext>
            </a:extLst>
          </p:cNvPr>
          <p:cNvSpPr txBox="1">
            <a:spLocks/>
          </p:cNvSpPr>
          <p:nvPr/>
        </p:nvSpPr>
        <p:spPr>
          <a:xfrm>
            <a:off x="1536764" y="3129340"/>
            <a:ext cx="2828476" cy="9652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</a:b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5D458B04-BD5E-4D12-B10E-FC8A188A94A7}"/>
              </a:ext>
            </a:extLst>
          </p:cNvPr>
          <p:cNvSpPr txBox="1">
            <a:spLocks/>
          </p:cNvSpPr>
          <p:nvPr/>
        </p:nvSpPr>
        <p:spPr>
          <a:xfrm>
            <a:off x="1536764" y="4519805"/>
            <a:ext cx="2828476" cy="9652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</a:b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77D97E86-BD39-4DF0-8C6C-EC6426603C47}"/>
              </a:ext>
            </a:extLst>
          </p:cNvPr>
          <p:cNvSpPr txBox="1">
            <a:spLocks/>
          </p:cNvSpPr>
          <p:nvPr/>
        </p:nvSpPr>
        <p:spPr>
          <a:xfrm>
            <a:off x="5228055" y="3775493"/>
            <a:ext cx="291747" cy="3643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DCA45DC0-9450-4D54-9096-BBE6240F0675}"/>
              </a:ext>
            </a:extLst>
          </p:cNvPr>
          <p:cNvSpPr txBox="1">
            <a:spLocks/>
          </p:cNvSpPr>
          <p:nvPr/>
        </p:nvSpPr>
        <p:spPr>
          <a:xfrm>
            <a:off x="6049808" y="2490925"/>
            <a:ext cx="291747" cy="3643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7B1E8FF0-1193-453D-8F92-CB25DABC4C8A}"/>
              </a:ext>
            </a:extLst>
          </p:cNvPr>
          <p:cNvSpPr txBox="1">
            <a:spLocks/>
          </p:cNvSpPr>
          <p:nvPr/>
        </p:nvSpPr>
        <p:spPr>
          <a:xfrm>
            <a:off x="6765745" y="3053047"/>
            <a:ext cx="291747" cy="3643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AA7705AB-1039-46BB-9101-A1D025C4CABD}"/>
              </a:ext>
            </a:extLst>
          </p:cNvPr>
          <p:cNvSpPr txBox="1">
            <a:spLocks/>
          </p:cNvSpPr>
          <p:nvPr/>
        </p:nvSpPr>
        <p:spPr>
          <a:xfrm>
            <a:off x="5613677" y="3126789"/>
            <a:ext cx="291747" cy="3643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BF465B82-E4C5-4ECD-AD8A-6AC4ABD877B0}"/>
              </a:ext>
            </a:extLst>
          </p:cNvPr>
          <p:cNvSpPr txBox="1">
            <a:spLocks/>
          </p:cNvSpPr>
          <p:nvPr/>
        </p:nvSpPr>
        <p:spPr>
          <a:xfrm>
            <a:off x="6440216" y="3775493"/>
            <a:ext cx="291747" cy="3643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FA91C725-8118-407A-B161-EC8A36176B0F}"/>
              </a:ext>
            </a:extLst>
          </p:cNvPr>
          <p:cNvSpPr txBox="1">
            <a:spLocks/>
          </p:cNvSpPr>
          <p:nvPr/>
        </p:nvSpPr>
        <p:spPr>
          <a:xfrm>
            <a:off x="6119631" y="4584264"/>
            <a:ext cx="291747" cy="36433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5432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06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xmlns="" id="{F8DEA25B-8E35-4DEB-8A91-0FF53A2D8797}"/>
              </a:ext>
            </a:extLst>
          </p:cNvPr>
          <p:cNvSpPr txBox="1">
            <a:spLocks/>
          </p:cNvSpPr>
          <p:nvPr/>
        </p:nvSpPr>
        <p:spPr>
          <a:xfrm>
            <a:off x="7778375" y="1849491"/>
            <a:ext cx="2828476" cy="8536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</a:br>
            <a:r>
              <a:rPr lang="zh-CN" alt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138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5">
            <a:extLst>
              <a:ext uri="{FF2B5EF4-FFF2-40B4-BE49-F238E27FC236}">
                <a16:creationId xmlns:a16="http://schemas.microsoft.com/office/drawing/2014/main" xmlns="" id="{47995E1B-AE8D-473B-B29F-0C196EE30D34}"/>
              </a:ext>
            </a:extLst>
          </p:cNvPr>
          <p:cNvSpPr>
            <a:spLocks noEditPoints="1"/>
          </p:cNvSpPr>
          <p:nvPr/>
        </p:nvSpPr>
        <p:spPr bwMode="auto">
          <a:xfrm>
            <a:off x="10751122" y="1999248"/>
            <a:ext cx="358977" cy="35897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120000"/>
              </a:lnSpc>
            </a:pPr>
            <a:endParaRPr lang="en-US" sz="758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5">
            <a:extLst>
              <a:ext uri="{FF2B5EF4-FFF2-40B4-BE49-F238E27FC236}">
                <a16:creationId xmlns:a16="http://schemas.microsoft.com/office/drawing/2014/main" xmlns="" id="{A6469223-B7BE-4B55-AF32-BBF441987563}"/>
              </a:ext>
            </a:extLst>
          </p:cNvPr>
          <p:cNvSpPr>
            <a:spLocks noEditPoints="1"/>
          </p:cNvSpPr>
          <p:nvPr/>
        </p:nvSpPr>
        <p:spPr bwMode="auto">
          <a:xfrm>
            <a:off x="10751122" y="3279095"/>
            <a:ext cx="358977" cy="35897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120000"/>
              </a:lnSpc>
            </a:pPr>
            <a:endParaRPr lang="en-US" sz="758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5">
            <a:extLst>
              <a:ext uri="{FF2B5EF4-FFF2-40B4-BE49-F238E27FC236}">
                <a16:creationId xmlns:a16="http://schemas.microsoft.com/office/drawing/2014/main" xmlns="" id="{3928D0F9-635E-406E-8C35-3AE2E79BAD69}"/>
              </a:ext>
            </a:extLst>
          </p:cNvPr>
          <p:cNvSpPr>
            <a:spLocks noEditPoints="1"/>
          </p:cNvSpPr>
          <p:nvPr/>
        </p:nvSpPr>
        <p:spPr bwMode="auto">
          <a:xfrm>
            <a:off x="10751122" y="4669559"/>
            <a:ext cx="358977" cy="35897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05557" tIns="52779" rIns="105557" bIns="52779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120000"/>
              </a:lnSpc>
            </a:pPr>
            <a:endParaRPr lang="en-US" sz="758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xmlns="" id="{6086E412-74F9-436D-AB0E-AEE617FC0547}"/>
              </a:ext>
            </a:extLst>
          </p:cNvPr>
          <p:cNvSpPr txBox="1">
            <a:spLocks/>
          </p:cNvSpPr>
          <p:nvPr/>
        </p:nvSpPr>
        <p:spPr>
          <a:xfrm>
            <a:off x="7778375" y="3129340"/>
            <a:ext cx="2828476" cy="9652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138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1138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</a:b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xmlns="" id="{8DD39FB6-D92C-4261-AF09-F1E8E40527B2}"/>
              </a:ext>
            </a:extLst>
          </p:cNvPr>
          <p:cNvSpPr txBox="1">
            <a:spLocks/>
          </p:cNvSpPr>
          <p:nvPr/>
        </p:nvSpPr>
        <p:spPr>
          <a:xfrm>
            <a:off x="7778375" y="4519805"/>
            <a:ext cx="2828476" cy="9652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输入您的标题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1138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</a:b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在此输入关于此标题或图形的文字描述内容或者相关的数据。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532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5" grpId="0"/>
      <p:bldP spid="36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13B1929-AC86-4A83-8161-A4FE493F3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68"/>
          <a:stretch/>
        </p:blipFill>
        <p:spPr>
          <a:xfrm>
            <a:off x="0" y="-24801"/>
            <a:ext cx="12192000" cy="6899504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xmlns="" id="{4C3CEC49-AD48-4436-82A7-63E9DDCED201}"/>
              </a:ext>
            </a:extLst>
          </p:cNvPr>
          <p:cNvSpPr/>
          <p:nvPr/>
        </p:nvSpPr>
        <p:spPr>
          <a:xfrm>
            <a:off x="-2442478" y="2815997"/>
            <a:ext cx="7262031" cy="72620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xmlns="" id="{EAE38507-F383-4E2A-B465-950D601B69DE}"/>
              </a:ext>
            </a:extLst>
          </p:cNvPr>
          <p:cNvSpPr/>
          <p:nvPr/>
        </p:nvSpPr>
        <p:spPr>
          <a:xfrm>
            <a:off x="-3992239" y="-94573"/>
            <a:ext cx="6929180" cy="6929180"/>
          </a:xfrm>
          <a:custGeom>
            <a:avLst/>
            <a:gdLst>
              <a:gd name="connsiteX0" fmla="*/ 2893703 w 5968354"/>
              <a:gd name="connsiteY0" fmla="*/ 962382 h 5968354"/>
              <a:gd name="connsiteX1" fmla="*/ 911792 w 5968354"/>
              <a:gd name="connsiteY1" fmla="*/ 2944293 h 5968354"/>
              <a:gd name="connsiteX2" fmla="*/ 2893703 w 5968354"/>
              <a:gd name="connsiteY2" fmla="*/ 4926204 h 5968354"/>
              <a:gd name="connsiteX3" fmla="*/ 4875614 w 5968354"/>
              <a:gd name="connsiteY3" fmla="*/ 2944293 h 5968354"/>
              <a:gd name="connsiteX4" fmla="*/ 2893703 w 5968354"/>
              <a:gd name="connsiteY4" fmla="*/ 962382 h 5968354"/>
              <a:gd name="connsiteX5" fmla="*/ 2984177 w 5968354"/>
              <a:gd name="connsiteY5" fmla="*/ 0 h 5968354"/>
              <a:gd name="connsiteX6" fmla="*/ 5968354 w 5968354"/>
              <a:gd name="connsiteY6" fmla="*/ 2984177 h 5968354"/>
              <a:gd name="connsiteX7" fmla="*/ 2984177 w 5968354"/>
              <a:gd name="connsiteY7" fmla="*/ 5968354 h 5968354"/>
              <a:gd name="connsiteX8" fmla="*/ 0 w 5968354"/>
              <a:gd name="connsiteY8" fmla="*/ 2984177 h 5968354"/>
              <a:gd name="connsiteX9" fmla="*/ 2984177 w 5968354"/>
              <a:gd name="connsiteY9" fmla="*/ 0 h 596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8354" h="5968354">
                <a:moveTo>
                  <a:pt x="2893703" y="962382"/>
                </a:moveTo>
                <a:cubicBezTo>
                  <a:pt x="1799124" y="962382"/>
                  <a:pt x="911792" y="1849714"/>
                  <a:pt x="911792" y="2944293"/>
                </a:cubicBezTo>
                <a:cubicBezTo>
                  <a:pt x="911792" y="4038872"/>
                  <a:pt x="1799124" y="4926204"/>
                  <a:pt x="2893703" y="4926204"/>
                </a:cubicBezTo>
                <a:cubicBezTo>
                  <a:pt x="3988282" y="4926204"/>
                  <a:pt x="4875614" y="4038872"/>
                  <a:pt x="4875614" y="2944293"/>
                </a:cubicBezTo>
                <a:cubicBezTo>
                  <a:pt x="4875614" y="1849714"/>
                  <a:pt x="3988282" y="962382"/>
                  <a:pt x="2893703" y="962382"/>
                </a:cubicBezTo>
                <a:close/>
                <a:moveTo>
                  <a:pt x="2984177" y="0"/>
                </a:moveTo>
                <a:cubicBezTo>
                  <a:pt x="4632292" y="0"/>
                  <a:pt x="5968354" y="1336062"/>
                  <a:pt x="5968354" y="2984177"/>
                </a:cubicBezTo>
                <a:cubicBezTo>
                  <a:pt x="5968354" y="4632292"/>
                  <a:pt x="4632292" y="5968354"/>
                  <a:pt x="2984177" y="5968354"/>
                </a:cubicBezTo>
                <a:cubicBezTo>
                  <a:pt x="1336062" y="5968354"/>
                  <a:pt x="0" y="4632292"/>
                  <a:pt x="0" y="2984177"/>
                </a:cubicBezTo>
                <a:cubicBezTo>
                  <a:pt x="0" y="1336062"/>
                  <a:pt x="1336062" y="0"/>
                  <a:pt x="298417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D06E6FA-9D5C-4D57-9847-78E313FD05F4}"/>
              </a:ext>
            </a:extLst>
          </p:cNvPr>
          <p:cNvSpPr txBox="1"/>
          <p:nvPr/>
        </p:nvSpPr>
        <p:spPr>
          <a:xfrm>
            <a:off x="6458409" y="2886342"/>
            <a:ext cx="2236510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公司团队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TEAM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BC869C31-0081-46F7-A5C2-5CB9A4425FAE}"/>
              </a:ext>
            </a:extLst>
          </p:cNvPr>
          <p:cNvGrpSpPr/>
          <p:nvPr/>
        </p:nvGrpSpPr>
        <p:grpSpPr>
          <a:xfrm>
            <a:off x="5015556" y="2843891"/>
            <a:ext cx="1230887" cy="1231512"/>
            <a:chOff x="4678933" y="7783699"/>
            <a:chExt cx="445724" cy="445950"/>
          </a:xfrm>
        </p:grpSpPr>
        <p:sp>
          <p:nvSpPr>
            <p:cNvPr id="8" name="Oval 9">
              <a:extLst>
                <a:ext uri="{FF2B5EF4-FFF2-40B4-BE49-F238E27FC236}">
                  <a16:creationId xmlns:a16="http://schemas.microsoft.com/office/drawing/2014/main" xmlns="" id="{8351100D-8E3D-43EF-AD4D-9C551CD2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933" y="7783699"/>
              <a:ext cx="445724" cy="445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Freeform 106">
              <a:extLst>
                <a:ext uri="{FF2B5EF4-FFF2-40B4-BE49-F238E27FC236}">
                  <a16:creationId xmlns:a16="http://schemas.microsoft.com/office/drawing/2014/main" xmlns="" id="{902D1620-707E-4F85-AA47-C60F7865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063" y="7911244"/>
              <a:ext cx="200822" cy="181864"/>
            </a:xfrm>
            <a:custGeom>
              <a:avLst/>
              <a:gdLst>
                <a:gd name="T0" fmla="*/ 2147483646 w 602"/>
                <a:gd name="T1" fmla="*/ 2147483646 h 545"/>
                <a:gd name="T2" fmla="*/ 2147483646 w 602"/>
                <a:gd name="T3" fmla="*/ 2147483646 h 545"/>
                <a:gd name="T4" fmla="*/ 2147483646 w 602"/>
                <a:gd name="T5" fmla="*/ 2147483646 h 545"/>
                <a:gd name="T6" fmla="*/ 2147483646 w 602"/>
                <a:gd name="T7" fmla="*/ 2147483646 h 545"/>
                <a:gd name="T8" fmla="*/ 2147483646 w 602"/>
                <a:gd name="T9" fmla="*/ 2147483646 h 545"/>
                <a:gd name="T10" fmla="*/ 2147483646 w 602"/>
                <a:gd name="T11" fmla="*/ 2147483646 h 545"/>
                <a:gd name="T12" fmla="*/ 2147483646 w 602"/>
                <a:gd name="T13" fmla="*/ 2147483646 h 545"/>
                <a:gd name="T14" fmla="*/ 2147483646 w 602"/>
                <a:gd name="T15" fmla="*/ 2147483646 h 545"/>
                <a:gd name="T16" fmla="*/ 2147483646 w 602"/>
                <a:gd name="T17" fmla="*/ 2147483646 h 545"/>
                <a:gd name="T18" fmla="*/ 2147483646 w 602"/>
                <a:gd name="T19" fmla="*/ 2147483646 h 545"/>
                <a:gd name="T20" fmla="*/ 2147483646 w 602"/>
                <a:gd name="T21" fmla="*/ 2147483646 h 545"/>
                <a:gd name="T22" fmla="*/ 2147483646 w 602"/>
                <a:gd name="T23" fmla="*/ 2147483646 h 545"/>
                <a:gd name="T24" fmla="*/ 2147483646 w 602"/>
                <a:gd name="T25" fmla="*/ 2147483646 h 545"/>
                <a:gd name="T26" fmla="*/ 2147483646 w 602"/>
                <a:gd name="T27" fmla="*/ 2147483646 h 545"/>
                <a:gd name="T28" fmla="*/ 2147483646 w 602"/>
                <a:gd name="T29" fmla="*/ 2147483646 h 545"/>
                <a:gd name="T30" fmla="*/ 2147483646 w 602"/>
                <a:gd name="T31" fmla="*/ 2147483646 h 545"/>
                <a:gd name="T32" fmla="*/ 2147483646 w 602"/>
                <a:gd name="T33" fmla="*/ 2147483646 h 545"/>
                <a:gd name="T34" fmla="*/ 2147483646 w 602"/>
                <a:gd name="T35" fmla="*/ 0 h 545"/>
                <a:gd name="T36" fmla="*/ 2147483646 w 602"/>
                <a:gd name="T37" fmla="*/ 2147483646 h 545"/>
                <a:gd name="T38" fmla="*/ 2147483646 w 602"/>
                <a:gd name="T39" fmla="*/ 2147483646 h 545"/>
                <a:gd name="T40" fmla="*/ 2147483646 w 602"/>
                <a:gd name="T41" fmla="*/ 2147483646 h 545"/>
                <a:gd name="T42" fmla="*/ 2147483646 w 602"/>
                <a:gd name="T43" fmla="*/ 2147483646 h 545"/>
                <a:gd name="T44" fmla="*/ 2147483646 w 602"/>
                <a:gd name="T45" fmla="*/ 2147483646 h 545"/>
                <a:gd name="T46" fmla="*/ 2147483646 w 602"/>
                <a:gd name="T47" fmla="*/ 2147483646 h 545"/>
                <a:gd name="T48" fmla="*/ 2147483646 w 602"/>
                <a:gd name="T49" fmla="*/ 2147483646 h 545"/>
                <a:gd name="T50" fmla="*/ 2147483646 w 602"/>
                <a:gd name="T51" fmla="*/ 2147483646 h 545"/>
                <a:gd name="T52" fmla="*/ 2147483646 w 602"/>
                <a:gd name="T53" fmla="*/ 2147483646 h 545"/>
                <a:gd name="T54" fmla="*/ 2147483646 w 602"/>
                <a:gd name="T55" fmla="*/ 2147483646 h 545"/>
                <a:gd name="T56" fmla="*/ 0 w 602"/>
                <a:gd name="T57" fmla="*/ 2147483646 h 545"/>
                <a:gd name="T58" fmla="*/ 0 w 602"/>
                <a:gd name="T59" fmla="*/ 2147483646 h 545"/>
                <a:gd name="T60" fmla="*/ 0 w 602"/>
                <a:gd name="T61" fmla="*/ 2147483646 h 545"/>
                <a:gd name="T62" fmla="*/ 0 w 602"/>
                <a:gd name="T63" fmla="*/ 2147483646 h 545"/>
                <a:gd name="T64" fmla="*/ 0 w 602"/>
                <a:gd name="T65" fmla="*/ 2147483646 h 545"/>
                <a:gd name="T66" fmla="*/ 2147483646 w 602"/>
                <a:gd name="T67" fmla="*/ 2147483646 h 545"/>
                <a:gd name="T68" fmla="*/ 2147483646 w 602"/>
                <a:gd name="T69" fmla="*/ 2147483646 h 545"/>
                <a:gd name="T70" fmla="*/ 2147483646 w 602"/>
                <a:gd name="T71" fmla="*/ 2147483646 h 545"/>
                <a:gd name="T72" fmla="*/ 2147483646 w 602"/>
                <a:gd name="T73" fmla="*/ 2147483646 h 545"/>
                <a:gd name="T74" fmla="*/ 2147483646 w 602"/>
                <a:gd name="T75" fmla="*/ 2147483646 h 545"/>
                <a:gd name="T76" fmla="*/ 2147483646 w 602"/>
                <a:gd name="T77" fmla="*/ 2147483646 h 545"/>
                <a:gd name="T78" fmla="*/ 0 w 602"/>
                <a:gd name="T79" fmla="*/ 2147483646 h 54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02" h="545">
                  <a:moveTo>
                    <a:pt x="573" y="544"/>
                  </a:moveTo>
                  <a:lnTo>
                    <a:pt x="573" y="544"/>
                  </a:lnTo>
                  <a:cubicBezTo>
                    <a:pt x="523" y="544"/>
                    <a:pt x="523" y="544"/>
                    <a:pt x="523" y="544"/>
                  </a:cubicBezTo>
                  <a:cubicBezTo>
                    <a:pt x="523" y="318"/>
                    <a:pt x="523" y="318"/>
                    <a:pt x="523" y="318"/>
                  </a:cubicBezTo>
                  <a:cubicBezTo>
                    <a:pt x="523" y="141"/>
                    <a:pt x="523" y="141"/>
                    <a:pt x="523" y="141"/>
                  </a:cubicBezTo>
                  <a:cubicBezTo>
                    <a:pt x="573" y="141"/>
                    <a:pt x="573" y="141"/>
                    <a:pt x="573" y="141"/>
                  </a:cubicBezTo>
                  <a:cubicBezTo>
                    <a:pt x="587" y="141"/>
                    <a:pt x="601" y="148"/>
                    <a:pt x="601" y="170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459"/>
                    <a:pt x="601" y="459"/>
                    <a:pt x="601" y="459"/>
                  </a:cubicBezTo>
                  <a:cubicBezTo>
                    <a:pt x="601" y="516"/>
                    <a:pt x="601" y="516"/>
                    <a:pt x="601" y="516"/>
                  </a:cubicBezTo>
                  <a:cubicBezTo>
                    <a:pt x="601" y="530"/>
                    <a:pt x="587" y="544"/>
                    <a:pt x="573" y="544"/>
                  </a:cubicBezTo>
                  <a:close/>
                  <a:moveTo>
                    <a:pt x="99" y="544"/>
                  </a:moveTo>
                  <a:lnTo>
                    <a:pt x="99" y="544"/>
                  </a:lnTo>
                  <a:cubicBezTo>
                    <a:pt x="99" y="318"/>
                    <a:pt x="99" y="318"/>
                    <a:pt x="99" y="318"/>
                  </a:cubicBezTo>
                  <a:cubicBezTo>
                    <a:pt x="99" y="311"/>
                    <a:pt x="99" y="311"/>
                    <a:pt x="99" y="311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6" y="64"/>
                    <a:pt x="219" y="0"/>
                    <a:pt x="297" y="0"/>
                  </a:cubicBezTo>
                  <a:cubicBezTo>
                    <a:pt x="375" y="0"/>
                    <a:pt x="438" y="64"/>
                    <a:pt x="438" y="141"/>
                  </a:cubicBezTo>
                  <a:cubicBezTo>
                    <a:pt x="495" y="141"/>
                    <a:pt x="495" y="141"/>
                    <a:pt x="495" y="141"/>
                  </a:cubicBezTo>
                  <a:cubicBezTo>
                    <a:pt x="495" y="318"/>
                    <a:pt x="495" y="318"/>
                    <a:pt x="495" y="318"/>
                  </a:cubicBezTo>
                  <a:cubicBezTo>
                    <a:pt x="495" y="544"/>
                    <a:pt x="495" y="544"/>
                    <a:pt x="495" y="544"/>
                  </a:cubicBezTo>
                  <a:lnTo>
                    <a:pt x="99" y="544"/>
                  </a:ln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255" y="57"/>
                    <a:pt x="212" y="92"/>
                    <a:pt x="212" y="141"/>
                  </a:cubicBezTo>
                  <a:cubicBezTo>
                    <a:pt x="382" y="141"/>
                    <a:pt x="382" y="141"/>
                    <a:pt x="382" y="141"/>
                  </a:cubicBezTo>
                  <a:cubicBezTo>
                    <a:pt x="382" y="92"/>
                    <a:pt x="347" y="57"/>
                    <a:pt x="297" y="57"/>
                  </a:cubicBezTo>
                  <a:close/>
                  <a:moveTo>
                    <a:pt x="0" y="516"/>
                  </a:moveTo>
                  <a:lnTo>
                    <a:pt x="0" y="516"/>
                  </a:lnTo>
                  <a:cubicBezTo>
                    <a:pt x="0" y="459"/>
                    <a:pt x="0" y="459"/>
                    <a:pt x="0" y="459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48"/>
                    <a:pt x="7" y="141"/>
                    <a:pt x="29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1" y="311"/>
                    <a:pt x="71" y="311"/>
                    <a:pt x="71" y="311"/>
                  </a:cubicBezTo>
                  <a:cubicBezTo>
                    <a:pt x="71" y="318"/>
                    <a:pt x="71" y="318"/>
                    <a:pt x="71" y="318"/>
                  </a:cubicBezTo>
                  <a:cubicBezTo>
                    <a:pt x="71" y="544"/>
                    <a:pt x="71" y="544"/>
                    <a:pt x="71" y="544"/>
                  </a:cubicBezTo>
                  <a:cubicBezTo>
                    <a:pt x="29" y="544"/>
                    <a:pt x="29" y="544"/>
                    <a:pt x="29" y="544"/>
                  </a:cubicBezTo>
                  <a:cubicBezTo>
                    <a:pt x="7" y="544"/>
                    <a:pt x="0" y="530"/>
                    <a:pt x="0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93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flip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5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690D078-7B04-46C7-AFC7-CA650FD076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7" b="1277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262FEEF-A201-4F45-83DA-2F28FEC85B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962" y="1468314"/>
            <a:ext cx="6524302" cy="435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533">
            <a:extLst>
              <a:ext uri="{FF2B5EF4-FFF2-40B4-BE49-F238E27FC236}">
                <a16:creationId xmlns:a16="http://schemas.microsoft.com/office/drawing/2014/main" xmlns="" id="{CB484110-BE23-4B8F-B376-270B5496456E}"/>
              </a:ext>
            </a:extLst>
          </p:cNvPr>
          <p:cNvGrpSpPr/>
          <p:nvPr/>
        </p:nvGrpSpPr>
        <p:grpSpPr>
          <a:xfrm>
            <a:off x="6557380" y="1490722"/>
            <a:ext cx="4736264" cy="898528"/>
            <a:chOff x="-1" y="-1"/>
            <a:chExt cx="4337778" cy="898524"/>
          </a:xfrm>
        </p:grpSpPr>
        <p:sp>
          <p:nvSpPr>
            <p:cNvPr id="9" name="Shape 529">
              <a:extLst>
                <a:ext uri="{FF2B5EF4-FFF2-40B4-BE49-F238E27FC236}">
                  <a16:creationId xmlns:a16="http://schemas.microsoft.com/office/drawing/2014/main" xmlns="" id="{9CBDEFBB-02ED-4268-AF6D-351919998B53}"/>
                </a:ext>
              </a:extLst>
            </p:cNvPr>
            <p:cNvSpPr/>
            <p:nvPr/>
          </p:nvSpPr>
          <p:spPr>
            <a:xfrm>
              <a:off x="-1" y="89152"/>
              <a:ext cx="228611" cy="216025"/>
            </a:xfrm>
            <a:prstGeom prst="chevron">
              <a:avLst>
                <a:gd name="adj" fmla="val 0"/>
              </a:avLst>
            </a:prstGeom>
            <a:solidFill>
              <a:srgbClr val="2F5597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599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0" name="Group 532">
              <a:extLst>
                <a:ext uri="{FF2B5EF4-FFF2-40B4-BE49-F238E27FC236}">
                  <a16:creationId xmlns:a16="http://schemas.microsoft.com/office/drawing/2014/main" xmlns="" id="{0053261B-C8E9-4DE8-9A61-54284AE865FF}"/>
                </a:ext>
              </a:extLst>
            </p:cNvPr>
            <p:cNvGrpSpPr/>
            <p:nvPr/>
          </p:nvGrpSpPr>
          <p:grpSpPr>
            <a:xfrm>
              <a:off x="418217" y="-1"/>
              <a:ext cx="3919560" cy="898524"/>
              <a:chOff x="0" y="0"/>
              <a:chExt cx="3919559" cy="898522"/>
            </a:xfrm>
          </p:grpSpPr>
          <p:sp>
            <p:nvSpPr>
              <p:cNvPr id="11" name="Shape 530">
                <a:extLst>
                  <a:ext uri="{FF2B5EF4-FFF2-40B4-BE49-F238E27FC236}">
                    <a16:creationId xmlns:a16="http://schemas.microsoft.com/office/drawing/2014/main" xmlns="" id="{4C821432-1473-4A45-9296-A9CB90756004}"/>
                  </a:ext>
                </a:extLst>
              </p:cNvPr>
              <p:cNvSpPr/>
              <p:nvPr/>
            </p:nvSpPr>
            <p:spPr>
              <a:xfrm>
                <a:off x="0" y="0"/>
                <a:ext cx="1240242" cy="369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60940" tIns="60940" rIns="60940" bIns="60940" numCol="1" anchor="t">
                <a:spAutoFit/>
              </a:bodyPr>
              <a:lstStyle>
                <a:lvl1pPr>
                  <a:defRPr>
                    <a:solidFill>
                      <a:srgbClr val="F79A00"/>
                    </a:solidFill>
                    <a:latin typeface="+mj-lt"/>
                    <a:ea typeface="+mj-ea"/>
                    <a:cs typeface="+mj-cs"/>
                    <a:sym typeface="Source Sans Pro" panose="020B0503030403020204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599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输入您的标题</a:t>
                </a:r>
                <a:endParaRPr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" name="Shape 531">
                <a:extLst>
                  <a:ext uri="{FF2B5EF4-FFF2-40B4-BE49-F238E27FC236}">
                    <a16:creationId xmlns:a16="http://schemas.microsoft.com/office/drawing/2014/main" xmlns="" id="{5AC9461E-BA92-4B38-8F40-FC55D34D0009}"/>
                  </a:ext>
                </a:extLst>
              </p:cNvPr>
              <p:cNvSpPr/>
              <p:nvPr/>
            </p:nvSpPr>
            <p:spPr>
              <a:xfrm>
                <a:off x="0" y="344569"/>
                <a:ext cx="3919559" cy="553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40" tIns="60940" rIns="60940" bIns="60940" numCol="1" anchor="t">
                <a:spAutoFit/>
              </a:bodyPr>
              <a:lstStyle/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400"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在此输入关于此标题或图形的文字描述内容或者相关的数据。</a:t>
                </a:r>
                <a:endParaRPr sz="1400" b="1" i="1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Group 533">
            <a:extLst>
              <a:ext uri="{FF2B5EF4-FFF2-40B4-BE49-F238E27FC236}">
                <a16:creationId xmlns:a16="http://schemas.microsoft.com/office/drawing/2014/main" xmlns="" id="{EEFC8CB9-D2A4-4A64-A352-97626964A492}"/>
              </a:ext>
            </a:extLst>
          </p:cNvPr>
          <p:cNvGrpSpPr/>
          <p:nvPr/>
        </p:nvGrpSpPr>
        <p:grpSpPr>
          <a:xfrm>
            <a:off x="6557379" y="2535572"/>
            <a:ext cx="4736263" cy="898526"/>
            <a:chOff x="-1" y="-1"/>
            <a:chExt cx="4337782" cy="898524"/>
          </a:xfrm>
        </p:grpSpPr>
        <p:sp>
          <p:nvSpPr>
            <p:cNvPr id="14" name="Shape 529">
              <a:extLst>
                <a:ext uri="{FF2B5EF4-FFF2-40B4-BE49-F238E27FC236}">
                  <a16:creationId xmlns:a16="http://schemas.microsoft.com/office/drawing/2014/main" xmlns="" id="{036F5B44-BA6B-4DAF-8B6F-D3C07A75D718}"/>
                </a:ext>
              </a:extLst>
            </p:cNvPr>
            <p:cNvSpPr/>
            <p:nvPr/>
          </p:nvSpPr>
          <p:spPr>
            <a:xfrm>
              <a:off x="-1" y="89152"/>
              <a:ext cx="228611" cy="216025"/>
            </a:xfrm>
            <a:prstGeom prst="chevron">
              <a:avLst>
                <a:gd name="adj" fmla="val 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599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5" name="Group 532">
              <a:extLst>
                <a:ext uri="{FF2B5EF4-FFF2-40B4-BE49-F238E27FC236}">
                  <a16:creationId xmlns:a16="http://schemas.microsoft.com/office/drawing/2014/main" xmlns="" id="{21C82C15-98A3-4008-8735-41C10F761528}"/>
                </a:ext>
              </a:extLst>
            </p:cNvPr>
            <p:cNvGrpSpPr/>
            <p:nvPr/>
          </p:nvGrpSpPr>
          <p:grpSpPr>
            <a:xfrm>
              <a:off x="418217" y="-1"/>
              <a:ext cx="3919564" cy="898524"/>
              <a:chOff x="0" y="0"/>
              <a:chExt cx="3919563" cy="898522"/>
            </a:xfrm>
          </p:grpSpPr>
          <p:sp>
            <p:nvSpPr>
              <p:cNvPr id="16" name="Shape 530">
                <a:extLst>
                  <a:ext uri="{FF2B5EF4-FFF2-40B4-BE49-F238E27FC236}">
                    <a16:creationId xmlns:a16="http://schemas.microsoft.com/office/drawing/2014/main" xmlns="" id="{EC51CFE1-B14F-4686-B23A-F1A52116F86C}"/>
                  </a:ext>
                </a:extLst>
              </p:cNvPr>
              <p:cNvSpPr/>
              <p:nvPr/>
            </p:nvSpPr>
            <p:spPr>
              <a:xfrm>
                <a:off x="0" y="0"/>
                <a:ext cx="1240243" cy="369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60940" tIns="60940" rIns="60940" bIns="60940" numCol="1" anchor="t">
                <a:spAutoFit/>
              </a:bodyPr>
              <a:lstStyle>
                <a:lvl1pPr>
                  <a:defRPr>
                    <a:solidFill>
                      <a:srgbClr val="F79A00"/>
                    </a:solidFill>
                    <a:latin typeface="+mj-lt"/>
                    <a:ea typeface="+mj-ea"/>
                    <a:cs typeface="+mj-cs"/>
                    <a:sym typeface="Source Sans Pro" panose="020B0503030403020204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599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输入您的标题</a:t>
                </a:r>
                <a:endParaRPr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" name="Shape 531">
                <a:extLst>
                  <a:ext uri="{FF2B5EF4-FFF2-40B4-BE49-F238E27FC236}">
                    <a16:creationId xmlns:a16="http://schemas.microsoft.com/office/drawing/2014/main" xmlns="" id="{F4478829-6A7E-4E6F-A897-5368BC3C9BF8}"/>
                  </a:ext>
                </a:extLst>
              </p:cNvPr>
              <p:cNvSpPr/>
              <p:nvPr/>
            </p:nvSpPr>
            <p:spPr>
              <a:xfrm>
                <a:off x="0" y="344569"/>
                <a:ext cx="3919563" cy="553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40" tIns="60940" rIns="60940" bIns="60940" numCol="1" anchor="t">
                <a:spAutoFit/>
              </a:bodyPr>
              <a:lstStyle/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400"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在此输入关于此标题或图形的文字描述内容或者相关的数据。</a:t>
                </a:r>
                <a:endParaRPr sz="1400" b="1" i="1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Group 533">
            <a:extLst>
              <a:ext uri="{FF2B5EF4-FFF2-40B4-BE49-F238E27FC236}">
                <a16:creationId xmlns:a16="http://schemas.microsoft.com/office/drawing/2014/main" xmlns="" id="{5C4EA2A7-645A-4181-921A-A1BC1A2304E0}"/>
              </a:ext>
            </a:extLst>
          </p:cNvPr>
          <p:cNvGrpSpPr/>
          <p:nvPr/>
        </p:nvGrpSpPr>
        <p:grpSpPr>
          <a:xfrm>
            <a:off x="6557379" y="3658320"/>
            <a:ext cx="4736263" cy="898526"/>
            <a:chOff x="-1" y="-1"/>
            <a:chExt cx="4337782" cy="898524"/>
          </a:xfrm>
        </p:grpSpPr>
        <p:sp>
          <p:nvSpPr>
            <p:cNvPr id="19" name="Shape 529">
              <a:extLst>
                <a:ext uri="{FF2B5EF4-FFF2-40B4-BE49-F238E27FC236}">
                  <a16:creationId xmlns:a16="http://schemas.microsoft.com/office/drawing/2014/main" xmlns="" id="{DB2EEA8B-A551-4E4A-BE25-C197BF553671}"/>
                </a:ext>
              </a:extLst>
            </p:cNvPr>
            <p:cNvSpPr/>
            <p:nvPr/>
          </p:nvSpPr>
          <p:spPr>
            <a:xfrm>
              <a:off x="-1" y="89152"/>
              <a:ext cx="228611" cy="216025"/>
            </a:xfrm>
            <a:prstGeom prst="chevron">
              <a:avLst>
                <a:gd name="adj" fmla="val 0"/>
              </a:avLst>
            </a:prstGeom>
            <a:solidFill>
              <a:srgbClr val="203864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599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0" name="Group 532">
              <a:extLst>
                <a:ext uri="{FF2B5EF4-FFF2-40B4-BE49-F238E27FC236}">
                  <a16:creationId xmlns:a16="http://schemas.microsoft.com/office/drawing/2014/main" xmlns="" id="{3BF15DC7-CFDC-4AAD-AAC2-75D22D883A83}"/>
                </a:ext>
              </a:extLst>
            </p:cNvPr>
            <p:cNvGrpSpPr/>
            <p:nvPr/>
          </p:nvGrpSpPr>
          <p:grpSpPr>
            <a:xfrm>
              <a:off x="418217" y="-1"/>
              <a:ext cx="3919564" cy="898524"/>
              <a:chOff x="0" y="0"/>
              <a:chExt cx="3919563" cy="898522"/>
            </a:xfrm>
          </p:grpSpPr>
          <p:sp>
            <p:nvSpPr>
              <p:cNvPr id="21" name="Shape 530">
                <a:extLst>
                  <a:ext uri="{FF2B5EF4-FFF2-40B4-BE49-F238E27FC236}">
                    <a16:creationId xmlns:a16="http://schemas.microsoft.com/office/drawing/2014/main" xmlns="" id="{CEAE1C78-45C6-47B5-AF8B-2B30DD75EE74}"/>
                  </a:ext>
                </a:extLst>
              </p:cNvPr>
              <p:cNvSpPr/>
              <p:nvPr/>
            </p:nvSpPr>
            <p:spPr>
              <a:xfrm>
                <a:off x="0" y="0"/>
                <a:ext cx="1240243" cy="369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60940" tIns="60940" rIns="60940" bIns="60940" numCol="1" anchor="t">
                <a:spAutoFit/>
              </a:bodyPr>
              <a:lstStyle>
                <a:lvl1pPr>
                  <a:defRPr>
                    <a:solidFill>
                      <a:srgbClr val="F79A00"/>
                    </a:solidFill>
                    <a:latin typeface="+mj-lt"/>
                    <a:ea typeface="+mj-ea"/>
                    <a:cs typeface="+mj-cs"/>
                    <a:sym typeface="Source Sans Pro" panose="020B0503030403020204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599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输入您的标题</a:t>
                </a:r>
                <a:endParaRPr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" name="Shape 531">
                <a:extLst>
                  <a:ext uri="{FF2B5EF4-FFF2-40B4-BE49-F238E27FC236}">
                    <a16:creationId xmlns:a16="http://schemas.microsoft.com/office/drawing/2014/main" xmlns="" id="{682A682C-E908-434F-AC3E-A864552CD91C}"/>
                  </a:ext>
                </a:extLst>
              </p:cNvPr>
              <p:cNvSpPr/>
              <p:nvPr/>
            </p:nvSpPr>
            <p:spPr>
              <a:xfrm>
                <a:off x="0" y="344569"/>
                <a:ext cx="3919563" cy="553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40" tIns="60940" rIns="60940" bIns="60940" numCol="1" anchor="t">
                <a:spAutoFit/>
              </a:bodyPr>
              <a:lstStyle/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400"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在此输入关于此标题或图形的文字描述内容或者相关的数据。</a:t>
                </a:r>
                <a:endParaRPr sz="1400" b="1" i="1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Group 533">
            <a:extLst>
              <a:ext uri="{FF2B5EF4-FFF2-40B4-BE49-F238E27FC236}">
                <a16:creationId xmlns:a16="http://schemas.microsoft.com/office/drawing/2014/main" xmlns="" id="{C124F0D1-06FF-4303-B2F4-E0AA6FC61354}"/>
              </a:ext>
            </a:extLst>
          </p:cNvPr>
          <p:cNvGrpSpPr/>
          <p:nvPr/>
        </p:nvGrpSpPr>
        <p:grpSpPr>
          <a:xfrm>
            <a:off x="6557379" y="4850228"/>
            <a:ext cx="4736263" cy="898526"/>
            <a:chOff x="-1" y="-1"/>
            <a:chExt cx="4337782" cy="898524"/>
          </a:xfrm>
        </p:grpSpPr>
        <p:sp>
          <p:nvSpPr>
            <p:cNvPr id="24" name="Shape 529">
              <a:extLst>
                <a:ext uri="{FF2B5EF4-FFF2-40B4-BE49-F238E27FC236}">
                  <a16:creationId xmlns:a16="http://schemas.microsoft.com/office/drawing/2014/main" xmlns="" id="{33111BAF-BD26-4D8E-9EF9-889F00A5602B}"/>
                </a:ext>
              </a:extLst>
            </p:cNvPr>
            <p:cNvSpPr/>
            <p:nvPr/>
          </p:nvSpPr>
          <p:spPr>
            <a:xfrm>
              <a:off x="-1" y="89152"/>
              <a:ext cx="228611" cy="216025"/>
            </a:xfrm>
            <a:prstGeom prst="chevron">
              <a:avLst>
                <a:gd name="adj" fmla="val 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599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5" name="Group 532">
              <a:extLst>
                <a:ext uri="{FF2B5EF4-FFF2-40B4-BE49-F238E27FC236}">
                  <a16:creationId xmlns:a16="http://schemas.microsoft.com/office/drawing/2014/main" xmlns="" id="{78B7FBDB-5BA2-4DA0-89D0-B7D634033681}"/>
                </a:ext>
              </a:extLst>
            </p:cNvPr>
            <p:cNvGrpSpPr/>
            <p:nvPr/>
          </p:nvGrpSpPr>
          <p:grpSpPr>
            <a:xfrm>
              <a:off x="418217" y="-1"/>
              <a:ext cx="3919564" cy="898524"/>
              <a:chOff x="0" y="0"/>
              <a:chExt cx="3919563" cy="898522"/>
            </a:xfrm>
          </p:grpSpPr>
          <p:sp>
            <p:nvSpPr>
              <p:cNvPr id="26" name="Shape 530">
                <a:extLst>
                  <a:ext uri="{FF2B5EF4-FFF2-40B4-BE49-F238E27FC236}">
                    <a16:creationId xmlns:a16="http://schemas.microsoft.com/office/drawing/2014/main" xmlns="" id="{4EFE00C1-A1BF-49BC-9057-0902F69D1344}"/>
                  </a:ext>
                </a:extLst>
              </p:cNvPr>
              <p:cNvSpPr/>
              <p:nvPr/>
            </p:nvSpPr>
            <p:spPr>
              <a:xfrm>
                <a:off x="0" y="0"/>
                <a:ext cx="1240243" cy="369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60940" tIns="60940" rIns="60940" bIns="60940" numCol="1" anchor="t">
                <a:spAutoFit/>
              </a:bodyPr>
              <a:lstStyle>
                <a:lvl1pPr>
                  <a:defRPr>
                    <a:solidFill>
                      <a:srgbClr val="F79A00"/>
                    </a:solidFill>
                    <a:latin typeface="+mj-lt"/>
                    <a:ea typeface="+mj-ea"/>
                    <a:cs typeface="+mj-cs"/>
                    <a:sym typeface="Source Sans Pro" panose="020B0503030403020204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599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输入您的标题</a:t>
                </a:r>
                <a:endParaRPr sz="1599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7" name="Shape 531">
                <a:extLst>
                  <a:ext uri="{FF2B5EF4-FFF2-40B4-BE49-F238E27FC236}">
                    <a16:creationId xmlns:a16="http://schemas.microsoft.com/office/drawing/2014/main" xmlns="" id="{35769929-8D5E-4376-81AB-BBD615EFE2C3}"/>
                  </a:ext>
                </a:extLst>
              </p:cNvPr>
              <p:cNvSpPr/>
              <p:nvPr/>
            </p:nvSpPr>
            <p:spPr>
              <a:xfrm>
                <a:off x="0" y="344569"/>
                <a:ext cx="3919563" cy="553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40" tIns="60940" rIns="60940" bIns="60940" numCol="1" anchor="t">
                <a:spAutoFit/>
              </a:bodyPr>
              <a:lstStyle/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1400">
                    <a:latin typeface="黑体" panose="02010609060101010101" pitchFamily="49" charset="-122"/>
                    <a:ea typeface="黑体" panose="02010609060101010101" pitchFamily="49" charset="-122"/>
                    <a:sym typeface="微软雅黑" panose="020B0503020204020204" pitchFamily="34" charset="-122"/>
                  </a:rPr>
                  <a:t>在此输入关于此标题或图形的文字描述内容或者相关的数据。</a:t>
                </a:r>
                <a:endParaRPr sz="1400" b="1" i="1" dirty="0">
                  <a:latin typeface="黑体" panose="02010609060101010101" pitchFamily="49" charset="-122"/>
                  <a:ea typeface="黑体" panose="02010609060101010101" pitchFamily="49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5733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3F3F3F"/>
      </a:accent2>
      <a:accent3>
        <a:srgbClr val="A5A5A5"/>
      </a:accent3>
      <a:accent4>
        <a:srgbClr val="034A90"/>
      </a:accent4>
      <a:accent5>
        <a:srgbClr val="5B9BD5"/>
      </a:accent5>
      <a:accent6>
        <a:srgbClr val="323F4F"/>
      </a:accent6>
      <a:hlink>
        <a:srgbClr val="0563C1"/>
      </a:hlink>
      <a:folHlink>
        <a:srgbClr val="7F7F7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1376</Words>
  <Application>Microsoft Office PowerPoint</Application>
  <PresentationFormat>宽屏</PresentationFormat>
  <Paragraphs>188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FontAwesome</vt:lpstr>
      <vt:lpstr>Gill Sans</vt:lpstr>
      <vt:lpstr>HelveticaNeueLT Pro 55 Roman</vt:lpstr>
      <vt:lpstr>맑은 고딕</vt:lpstr>
      <vt:lpstr>Source Sans Pro</vt:lpstr>
      <vt:lpstr>等线</vt:lpstr>
      <vt:lpstr>黑体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梦南 徐</dc:creator>
  <cp:lastModifiedBy>Administrator</cp:lastModifiedBy>
  <cp:revision>25</cp:revision>
  <dcterms:created xsi:type="dcterms:W3CDTF">2019-06-17T05:20:08Z</dcterms:created>
  <dcterms:modified xsi:type="dcterms:W3CDTF">2019-06-22T07:29:37Z</dcterms:modified>
</cp:coreProperties>
</file>